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2" d="100"/>
          <a:sy n="52" d="100"/>
        </p:scale>
        <p:origin x="82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3CA4B9-95C9-4C2F-82E1-F641925DD8AC}" type="doc">
      <dgm:prSet loTypeId="urn:microsoft.com/office/officeart/2005/8/layout/hList9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D321F30-8A69-4B31-8B05-749641CF6717}">
      <dgm:prSet phldrT="[Metin]"/>
      <dgm:spPr/>
      <dgm:t>
        <a:bodyPr/>
        <a:lstStyle/>
        <a:p>
          <a:r>
            <a:rPr lang="tr-TR" dirty="0" smtClean="0"/>
            <a:t>W</a:t>
          </a:r>
          <a:endParaRPr lang="tr-TR" dirty="0"/>
        </a:p>
      </dgm:t>
    </dgm:pt>
    <dgm:pt modelId="{9E22670D-CCD5-44B3-A441-EDBA4BAAF4E3}" type="parTrans" cxnId="{3522118B-A688-475A-A090-E746929744AF}">
      <dgm:prSet/>
      <dgm:spPr/>
      <dgm:t>
        <a:bodyPr/>
        <a:lstStyle/>
        <a:p>
          <a:endParaRPr lang="tr-TR"/>
        </a:p>
      </dgm:t>
    </dgm:pt>
    <dgm:pt modelId="{8D595F65-B5A6-493F-B437-41EF3E24E95B}" type="sibTrans" cxnId="{3522118B-A688-475A-A090-E746929744AF}">
      <dgm:prSet/>
      <dgm:spPr/>
      <dgm:t>
        <a:bodyPr/>
        <a:lstStyle/>
        <a:p>
          <a:endParaRPr lang="tr-TR"/>
        </a:p>
      </dgm:t>
    </dgm:pt>
    <dgm:pt modelId="{D6CBE08D-422D-4BF3-8C08-57D385EB4F7F}">
      <dgm:prSet phldrT="[Metin]"/>
      <dgm:spPr/>
      <dgm:t>
        <a:bodyPr/>
        <a:lstStyle/>
        <a:p>
          <a:r>
            <a:rPr lang="tr-TR" dirty="0" smtClean="0"/>
            <a:t>O</a:t>
          </a:r>
          <a:endParaRPr lang="tr-TR" dirty="0"/>
        </a:p>
      </dgm:t>
    </dgm:pt>
    <dgm:pt modelId="{0275FA74-FEDA-43F1-BF9A-BDD520FD00D7}" type="parTrans" cxnId="{52C12760-7396-4C9C-98E7-5F907992DF60}">
      <dgm:prSet/>
      <dgm:spPr/>
      <dgm:t>
        <a:bodyPr/>
        <a:lstStyle/>
        <a:p>
          <a:endParaRPr lang="tr-TR"/>
        </a:p>
      </dgm:t>
    </dgm:pt>
    <dgm:pt modelId="{B329CB10-1634-4F35-9579-78C54DB26339}" type="sibTrans" cxnId="{52C12760-7396-4C9C-98E7-5F907992DF60}">
      <dgm:prSet/>
      <dgm:spPr/>
      <dgm:t>
        <a:bodyPr/>
        <a:lstStyle/>
        <a:p>
          <a:endParaRPr lang="tr-TR"/>
        </a:p>
      </dgm:t>
    </dgm:pt>
    <dgm:pt modelId="{54CAAA15-43BC-4097-9124-34E79D1631BD}">
      <dgm:prSet/>
      <dgm:spPr/>
      <dgm:t>
        <a:bodyPr/>
        <a:lstStyle/>
        <a:p>
          <a:r>
            <a:rPr lang="tr-TR" dirty="0" smtClean="0"/>
            <a:t>T</a:t>
          </a:r>
          <a:endParaRPr lang="tr-TR" dirty="0"/>
        </a:p>
      </dgm:t>
    </dgm:pt>
    <dgm:pt modelId="{E2D9E3FA-E87C-4167-B274-E1D50C0CB461}" type="parTrans" cxnId="{BCB227A7-83EA-48E4-A94A-EBD39B841FC3}">
      <dgm:prSet/>
      <dgm:spPr/>
      <dgm:t>
        <a:bodyPr/>
        <a:lstStyle/>
        <a:p>
          <a:endParaRPr lang="tr-TR"/>
        </a:p>
      </dgm:t>
    </dgm:pt>
    <dgm:pt modelId="{E4DEB046-0E76-4E90-A3DC-4FF3EA561453}" type="sibTrans" cxnId="{BCB227A7-83EA-48E4-A94A-EBD39B841FC3}">
      <dgm:prSet/>
      <dgm:spPr/>
      <dgm:t>
        <a:bodyPr/>
        <a:lstStyle/>
        <a:p>
          <a:endParaRPr lang="tr-TR"/>
        </a:p>
      </dgm:t>
    </dgm:pt>
    <dgm:pt modelId="{9AE783B9-26CB-4AC8-B20B-315C3C5928AA}">
      <dgm:prSet custT="1"/>
      <dgm:spPr/>
      <dgm:t>
        <a:bodyPr/>
        <a:lstStyle/>
        <a:p>
          <a:pPr algn="l">
            <a:lnSpc>
              <a:spcPct val="150000"/>
            </a:lnSpc>
          </a:pPr>
          <a:r>
            <a:rPr lang="tr-TR" sz="1600" dirty="0" smtClean="0"/>
            <a:t>- Birebir görüşmeyle güvenin en yüksek düzeyde tutulması</a:t>
          </a:r>
        </a:p>
        <a:p>
          <a:pPr algn="l">
            <a:lnSpc>
              <a:spcPct val="150000"/>
            </a:lnSpc>
          </a:pPr>
          <a:r>
            <a:rPr lang="tr-TR" sz="1600" dirty="0" smtClean="0"/>
            <a:t>- İlk defa yapılması</a:t>
          </a:r>
          <a:endParaRPr lang="tr-TR" sz="1600" dirty="0"/>
        </a:p>
      </dgm:t>
    </dgm:pt>
    <dgm:pt modelId="{260BE609-9E75-43CA-9985-C1DEA7CDA9D1}" type="parTrans" cxnId="{BC5ABAFE-BFAC-49FA-B6CF-39337E384544}">
      <dgm:prSet/>
      <dgm:spPr/>
      <dgm:t>
        <a:bodyPr/>
        <a:lstStyle/>
        <a:p>
          <a:endParaRPr lang="tr-TR"/>
        </a:p>
      </dgm:t>
    </dgm:pt>
    <dgm:pt modelId="{023039E2-ECC7-4BF6-8582-4DECF5BFD046}" type="sibTrans" cxnId="{BC5ABAFE-BFAC-49FA-B6CF-39337E384544}">
      <dgm:prSet/>
      <dgm:spPr/>
      <dgm:t>
        <a:bodyPr/>
        <a:lstStyle/>
        <a:p>
          <a:endParaRPr lang="tr-TR"/>
        </a:p>
      </dgm:t>
    </dgm:pt>
    <dgm:pt modelId="{B45B5588-A9C5-494A-BE1C-D366797C2D34}">
      <dgm:prSet phldrT="[Metin]"/>
      <dgm:spPr/>
      <dgm:t>
        <a:bodyPr/>
        <a:lstStyle/>
        <a:p>
          <a:r>
            <a:rPr lang="tr-TR" dirty="0" smtClean="0"/>
            <a:t>S</a:t>
          </a:r>
          <a:endParaRPr lang="tr-TR" dirty="0"/>
        </a:p>
      </dgm:t>
    </dgm:pt>
    <dgm:pt modelId="{36CBB487-84AF-4B04-BA49-AD22DD61C766}" type="sibTrans" cxnId="{BAA5B5CC-0FB9-411E-AF7D-EBAF8C836D23}">
      <dgm:prSet/>
      <dgm:spPr/>
      <dgm:t>
        <a:bodyPr/>
        <a:lstStyle/>
        <a:p>
          <a:endParaRPr lang="tr-TR"/>
        </a:p>
      </dgm:t>
    </dgm:pt>
    <dgm:pt modelId="{1DF3672F-D7A8-483A-ACC8-1C072ADF02E4}" type="parTrans" cxnId="{BAA5B5CC-0FB9-411E-AF7D-EBAF8C836D23}">
      <dgm:prSet/>
      <dgm:spPr/>
      <dgm:t>
        <a:bodyPr/>
        <a:lstStyle/>
        <a:p>
          <a:endParaRPr lang="tr-TR"/>
        </a:p>
      </dgm:t>
    </dgm:pt>
    <dgm:pt modelId="{6E63B8E1-C2C5-4887-8F4E-75FEADDA432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tr-TR" sz="1600" dirty="0" smtClean="0"/>
            <a:t>- Randevu bulma problemi</a:t>
          </a:r>
          <a:endParaRPr lang="tr-TR" sz="1600" dirty="0"/>
        </a:p>
      </dgm:t>
    </dgm:pt>
    <dgm:pt modelId="{45758072-E519-40F2-AF6A-380EBDC2C24B}" type="parTrans" cxnId="{78D07979-782D-4554-A940-29077100436B}">
      <dgm:prSet/>
      <dgm:spPr/>
      <dgm:t>
        <a:bodyPr/>
        <a:lstStyle/>
        <a:p>
          <a:endParaRPr lang="tr-TR"/>
        </a:p>
      </dgm:t>
    </dgm:pt>
    <dgm:pt modelId="{23B96455-8093-4A69-88AE-0D4734A24ABA}" type="sibTrans" cxnId="{78D07979-782D-4554-A940-29077100436B}">
      <dgm:prSet/>
      <dgm:spPr/>
      <dgm:t>
        <a:bodyPr/>
        <a:lstStyle/>
        <a:p>
          <a:endParaRPr lang="tr-TR"/>
        </a:p>
      </dgm:t>
    </dgm:pt>
    <dgm:pt modelId="{EB0A1967-2BA4-4AD7-A2B5-24850E2FFEA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tr-TR" sz="1600" dirty="0" smtClean="0"/>
            <a:t>- Kişisel sorulara birebir yanıt bulma</a:t>
          </a:r>
        </a:p>
        <a:p>
          <a:pPr>
            <a:lnSpc>
              <a:spcPct val="150000"/>
            </a:lnSpc>
          </a:pPr>
          <a:r>
            <a:rPr lang="tr-TR" sz="1600" dirty="0" smtClean="0"/>
            <a:t>- </a:t>
          </a:r>
          <a:r>
            <a:rPr lang="tr-TR" sz="1600" dirty="0" smtClean="0"/>
            <a:t>- </a:t>
          </a:r>
          <a:r>
            <a:rPr lang="tr-TR" sz="1600" dirty="0" smtClean="0"/>
            <a:t>Astrolojiye olan ilginin artmasına katkı sağlamış oluruz</a:t>
          </a:r>
        </a:p>
        <a:p>
          <a:pPr>
            <a:lnSpc>
              <a:spcPct val="150000"/>
            </a:lnSpc>
          </a:pPr>
          <a:r>
            <a:rPr lang="tr-TR" sz="1600" dirty="0" smtClean="0"/>
            <a:t>- Bültenler sayesinde öngörülere daha hızlı ulaşabilme</a:t>
          </a:r>
        </a:p>
      </dgm:t>
    </dgm:pt>
    <dgm:pt modelId="{E8E90966-282E-4696-925C-162ED0FA3350}" type="parTrans" cxnId="{E5049817-ED0A-4D5C-90A1-F4601DDB3C44}">
      <dgm:prSet/>
      <dgm:spPr/>
      <dgm:t>
        <a:bodyPr/>
        <a:lstStyle/>
        <a:p>
          <a:endParaRPr lang="tr-TR"/>
        </a:p>
      </dgm:t>
    </dgm:pt>
    <dgm:pt modelId="{20129935-5A89-450B-9F68-50E94464B815}" type="sibTrans" cxnId="{E5049817-ED0A-4D5C-90A1-F4601DDB3C44}">
      <dgm:prSet/>
      <dgm:spPr/>
      <dgm:t>
        <a:bodyPr/>
        <a:lstStyle/>
        <a:p>
          <a:endParaRPr lang="tr-TR"/>
        </a:p>
      </dgm:t>
    </dgm:pt>
    <dgm:pt modelId="{576D72BC-0536-431B-9947-553B8C7EA6B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tr-TR" sz="1600" dirty="0" smtClean="0"/>
            <a:t>- Diğer popüler astroloji uygulamalarının bu ürünü bünyesine ekleme potansiyeli</a:t>
          </a:r>
        </a:p>
        <a:p>
          <a:pPr>
            <a:lnSpc>
              <a:spcPct val="150000"/>
            </a:lnSpc>
          </a:pPr>
          <a:endParaRPr lang="tr-TR" sz="1600" dirty="0"/>
        </a:p>
      </dgm:t>
    </dgm:pt>
    <dgm:pt modelId="{C022239C-D849-4067-AF2C-2BFA8F3FA4E8}" type="parTrans" cxnId="{17D12128-BEBA-4824-970B-D089EB0E361A}">
      <dgm:prSet/>
      <dgm:spPr/>
      <dgm:t>
        <a:bodyPr/>
        <a:lstStyle/>
        <a:p>
          <a:endParaRPr lang="tr-TR"/>
        </a:p>
      </dgm:t>
    </dgm:pt>
    <dgm:pt modelId="{64F53F15-BBA7-4631-A8DD-01ACF753E6DC}" type="sibTrans" cxnId="{17D12128-BEBA-4824-970B-D089EB0E361A}">
      <dgm:prSet/>
      <dgm:spPr/>
      <dgm:t>
        <a:bodyPr/>
        <a:lstStyle/>
        <a:p>
          <a:endParaRPr lang="tr-TR"/>
        </a:p>
      </dgm:t>
    </dgm:pt>
    <dgm:pt modelId="{6990FA2A-C6BB-4589-8E31-88604FCB4D97}" type="pres">
      <dgm:prSet presAssocID="{953CA4B9-95C9-4C2F-82E1-F641925DD8AC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tr-TR"/>
        </a:p>
      </dgm:t>
    </dgm:pt>
    <dgm:pt modelId="{7218C975-A840-46F6-AA6C-6175840DC328}" type="pres">
      <dgm:prSet presAssocID="{B45B5588-A9C5-494A-BE1C-D366797C2D34}" presName="posSpace" presStyleCnt="0"/>
      <dgm:spPr/>
    </dgm:pt>
    <dgm:pt modelId="{0222338A-DDB9-4AE5-9831-D384DE81DAC3}" type="pres">
      <dgm:prSet presAssocID="{B45B5588-A9C5-494A-BE1C-D366797C2D34}" presName="vertFlow" presStyleCnt="0"/>
      <dgm:spPr/>
    </dgm:pt>
    <dgm:pt modelId="{2AC27930-71BA-4B91-9831-097D0FEC0F28}" type="pres">
      <dgm:prSet presAssocID="{B45B5588-A9C5-494A-BE1C-D366797C2D34}" presName="topSpace" presStyleCnt="0"/>
      <dgm:spPr/>
    </dgm:pt>
    <dgm:pt modelId="{5EF70C5F-C212-4017-90AC-C00C655918D2}" type="pres">
      <dgm:prSet presAssocID="{B45B5588-A9C5-494A-BE1C-D366797C2D34}" presName="firstComp" presStyleCnt="0"/>
      <dgm:spPr/>
    </dgm:pt>
    <dgm:pt modelId="{20DDB7E0-74CF-4624-AA2F-085F90A7B713}" type="pres">
      <dgm:prSet presAssocID="{B45B5588-A9C5-494A-BE1C-D366797C2D34}" presName="firstChild" presStyleLbl="bgAccFollowNode1" presStyleIdx="0" presStyleCnt="4" custScaleX="114064" custScaleY="318323" custLinFactNeighborX="-19481" custLinFactNeighborY="8720"/>
      <dgm:spPr/>
      <dgm:t>
        <a:bodyPr/>
        <a:lstStyle/>
        <a:p>
          <a:endParaRPr lang="tr-TR"/>
        </a:p>
      </dgm:t>
    </dgm:pt>
    <dgm:pt modelId="{6BF5512F-2BD6-4D03-92FC-7672B43C0155}" type="pres">
      <dgm:prSet presAssocID="{B45B5588-A9C5-494A-BE1C-D366797C2D34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82B9E5A-FBFA-46E8-B6EC-7DAB62748E90}" type="pres">
      <dgm:prSet presAssocID="{B45B5588-A9C5-494A-BE1C-D366797C2D34}" presName="negSpace" presStyleCnt="0"/>
      <dgm:spPr/>
    </dgm:pt>
    <dgm:pt modelId="{D1EA14AC-F654-43D9-A52B-6D857B5B51DE}" type="pres">
      <dgm:prSet presAssocID="{B45B5588-A9C5-494A-BE1C-D366797C2D34}" presName="circle" presStyleLbl="node1" presStyleIdx="0" presStyleCnt="4" custLinFactNeighborX="-12437" custLinFactNeighborY="-5631"/>
      <dgm:spPr/>
      <dgm:t>
        <a:bodyPr/>
        <a:lstStyle/>
        <a:p>
          <a:endParaRPr lang="tr-TR"/>
        </a:p>
      </dgm:t>
    </dgm:pt>
    <dgm:pt modelId="{5CBC57F7-3014-410B-9F9C-BA5689F24525}" type="pres">
      <dgm:prSet presAssocID="{36CBB487-84AF-4B04-BA49-AD22DD61C766}" presName="transSpace" presStyleCnt="0"/>
      <dgm:spPr/>
    </dgm:pt>
    <dgm:pt modelId="{24A5F806-EF11-4D95-8976-52A2892CC762}" type="pres">
      <dgm:prSet presAssocID="{BD321F30-8A69-4B31-8B05-749641CF6717}" presName="posSpace" presStyleCnt="0"/>
      <dgm:spPr/>
    </dgm:pt>
    <dgm:pt modelId="{A965C0C1-A8FE-405B-8955-EC2CB07AD2EA}" type="pres">
      <dgm:prSet presAssocID="{BD321F30-8A69-4B31-8B05-749641CF6717}" presName="vertFlow" presStyleCnt="0"/>
      <dgm:spPr/>
    </dgm:pt>
    <dgm:pt modelId="{46F7A5A6-307C-45A7-B458-F0AA12F9AE47}" type="pres">
      <dgm:prSet presAssocID="{BD321F30-8A69-4B31-8B05-749641CF6717}" presName="topSpace" presStyleCnt="0"/>
      <dgm:spPr/>
    </dgm:pt>
    <dgm:pt modelId="{A6DFE3CD-A0B6-49F0-8E6B-CCD89ED4A925}" type="pres">
      <dgm:prSet presAssocID="{BD321F30-8A69-4B31-8B05-749641CF6717}" presName="firstComp" presStyleCnt="0"/>
      <dgm:spPr/>
    </dgm:pt>
    <dgm:pt modelId="{2F8DFE60-BC32-4D3C-8328-70D16114585A}" type="pres">
      <dgm:prSet presAssocID="{BD321F30-8A69-4B31-8B05-749641CF6717}" presName="firstChild" presStyleLbl="bgAccFollowNode1" presStyleIdx="1" presStyleCnt="4" custScaleY="160195" custLinFactNeighborX="-11798" custLinFactNeighborY="4020"/>
      <dgm:spPr/>
      <dgm:t>
        <a:bodyPr/>
        <a:lstStyle/>
        <a:p>
          <a:endParaRPr lang="tr-TR"/>
        </a:p>
      </dgm:t>
    </dgm:pt>
    <dgm:pt modelId="{2C39CFA9-B75A-4E80-88C0-96369E0364B1}" type="pres">
      <dgm:prSet presAssocID="{BD321F30-8A69-4B31-8B05-749641CF6717}" presName="first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AA20393-5457-465C-B04C-9E78C4764C22}" type="pres">
      <dgm:prSet presAssocID="{BD321F30-8A69-4B31-8B05-749641CF6717}" presName="negSpace" presStyleCnt="0"/>
      <dgm:spPr/>
    </dgm:pt>
    <dgm:pt modelId="{24AF215F-A0D5-44B6-8E65-0852C87BCCCB}" type="pres">
      <dgm:prSet presAssocID="{BD321F30-8A69-4B31-8B05-749641CF6717}" presName="circle" presStyleLbl="node1" presStyleIdx="1" presStyleCnt="4" custLinFactNeighborX="-8045" custLinFactNeighborY="-4826"/>
      <dgm:spPr/>
      <dgm:t>
        <a:bodyPr/>
        <a:lstStyle/>
        <a:p>
          <a:endParaRPr lang="tr-TR"/>
        </a:p>
      </dgm:t>
    </dgm:pt>
    <dgm:pt modelId="{869ABB49-F631-4DCA-A361-1185AC077F56}" type="pres">
      <dgm:prSet presAssocID="{8D595F65-B5A6-493F-B437-41EF3E24E95B}" presName="transSpace" presStyleCnt="0"/>
      <dgm:spPr/>
    </dgm:pt>
    <dgm:pt modelId="{A1201147-E94F-4B70-8F53-6B8403AC81F9}" type="pres">
      <dgm:prSet presAssocID="{D6CBE08D-422D-4BF3-8C08-57D385EB4F7F}" presName="posSpace" presStyleCnt="0"/>
      <dgm:spPr/>
    </dgm:pt>
    <dgm:pt modelId="{A0D23C4A-B5EA-44EC-8775-028C7F787016}" type="pres">
      <dgm:prSet presAssocID="{D6CBE08D-422D-4BF3-8C08-57D385EB4F7F}" presName="vertFlow" presStyleCnt="0"/>
      <dgm:spPr/>
    </dgm:pt>
    <dgm:pt modelId="{2B6FDEFE-47F3-4753-91D3-F4AE546FC3F9}" type="pres">
      <dgm:prSet presAssocID="{D6CBE08D-422D-4BF3-8C08-57D385EB4F7F}" presName="topSpace" presStyleCnt="0"/>
      <dgm:spPr/>
    </dgm:pt>
    <dgm:pt modelId="{A80524CB-3F9C-4DA5-B7EA-6AAB803FCBFA}" type="pres">
      <dgm:prSet presAssocID="{D6CBE08D-422D-4BF3-8C08-57D385EB4F7F}" presName="firstComp" presStyleCnt="0"/>
      <dgm:spPr/>
    </dgm:pt>
    <dgm:pt modelId="{5EB24F71-5BE6-48F0-BE67-E001EB62B54E}" type="pres">
      <dgm:prSet presAssocID="{D6CBE08D-422D-4BF3-8C08-57D385EB4F7F}" presName="firstChild" presStyleLbl="bgAccFollowNode1" presStyleIdx="2" presStyleCnt="4" custScaleX="117105" custScaleY="370976" custLinFactNeighborX="-5635" custLinFactNeighborY="3116"/>
      <dgm:spPr/>
      <dgm:t>
        <a:bodyPr/>
        <a:lstStyle/>
        <a:p>
          <a:endParaRPr lang="tr-TR"/>
        </a:p>
      </dgm:t>
    </dgm:pt>
    <dgm:pt modelId="{52138038-041E-4F20-8138-B4496AA833D6}" type="pres">
      <dgm:prSet presAssocID="{D6CBE08D-422D-4BF3-8C08-57D385EB4F7F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FA5FA08-81DC-471B-B07C-5F2DA983ECDF}" type="pres">
      <dgm:prSet presAssocID="{D6CBE08D-422D-4BF3-8C08-57D385EB4F7F}" presName="negSpace" presStyleCnt="0"/>
      <dgm:spPr/>
    </dgm:pt>
    <dgm:pt modelId="{1D1C99DF-79E7-41E1-B367-E7180119CE17}" type="pres">
      <dgm:prSet presAssocID="{D6CBE08D-422D-4BF3-8C08-57D385EB4F7F}" presName="circle" presStyleLbl="node1" presStyleIdx="2" presStyleCnt="4" custLinFactNeighborX="-34859" custLinFactNeighborY="-7240"/>
      <dgm:spPr/>
      <dgm:t>
        <a:bodyPr/>
        <a:lstStyle/>
        <a:p>
          <a:endParaRPr lang="tr-TR"/>
        </a:p>
      </dgm:t>
    </dgm:pt>
    <dgm:pt modelId="{CEB9BE32-A0A4-46E3-A8D0-91E011ECD061}" type="pres">
      <dgm:prSet presAssocID="{B329CB10-1634-4F35-9579-78C54DB26339}" presName="transSpace" presStyleCnt="0"/>
      <dgm:spPr/>
    </dgm:pt>
    <dgm:pt modelId="{DEB606E0-852B-4C61-B8B0-BF6DD1E4096A}" type="pres">
      <dgm:prSet presAssocID="{54CAAA15-43BC-4097-9124-34E79D1631BD}" presName="posSpace" presStyleCnt="0"/>
      <dgm:spPr/>
    </dgm:pt>
    <dgm:pt modelId="{7DC80564-BC0F-45C9-92D9-61B05888C011}" type="pres">
      <dgm:prSet presAssocID="{54CAAA15-43BC-4097-9124-34E79D1631BD}" presName="vertFlow" presStyleCnt="0"/>
      <dgm:spPr/>
    </dgm:pt>
    <dgm:pt modelId="{8D2345BD-7413-4A89-A365-E6BD38722260}" type="pres">
      <dgm:prSet presAssocID="{54CAAA15-43BC-4097-9124-34E79D1631BD}" presName="topSpace" presStyleCnt="0"/>
      <dgm:spPr/>
    </dgm:pt>
    <dgm:pt modelId="{8EAFB348-8991-4144-8587-762EB4812E51}" type="pres">
      <dgm:prSet presAssocID="{54CAAA15-43BC-4097-9124-34E79D1631BD}" presName="firstComp" presStyleCnt="0"/>
      <dgm:spPr/>
    </dgm:pt>
    <dgm:pt modelId="{59EA14AA-1229-4ADC-881B-28625B02A7D7}" type="pres">
      <dgm:prSet presAssocID="{54CAAA15-43BC-4097-9124-34E79D1631BD}" presName="firstChild" presStyleLbl="bgAccFollowNode1" presStyleIdx="3" presStyleCnt="4" custScaleX="117004" custScaleY="388569" custLinFactNeighborX="-27335" custLinFactNeighborY="1608"/>
      <dgm:spPr/>
      <dgm:t>
        <a:bodyPr/>
        <a:lstStyle/>
        <a:p>
          <a:endParaRPr lang="tr-TR"/>
        </a:p>
      </dgm:t>
    </dgm:pt>
    <dgm:pt modelId="{11730BCA-C3AD-41E9-819E-299EA7911E62}" type="pres">
      <dgm:prSet presAssocID="{54CAAA15-43BC-4097-9124-34E79D1631BD}" presName="first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6F02E21-BD37-4B83-BDA6-9DDEB6B56B30}" type="pres">
      <dgm:prSet presAssocID="{54CAAA15-43BC-4097-9124-34E79D1631BD}" presName="negSpace" presStyleCnt="0"/>
      <dgm:spPr/>
    </dgm:pt>
    <dgm:pt modelId="{6DAA602D-8B8D-4FAE-9631-BF221131E32B}" type="pres">
      <dgm:prSet presAssocID="{54CAAA15-43BC-4097-9124-34E79D1631BD}" presName="circle" presStyleLbl="node1" presStyleIdx="3" presStyleCnt="4" custLinFactNeighborX="-16788" custLinFactNeighborY="-7240"/>
      <dgm:spPr/>
      <dgm:t>
        <a:bodyPr/>
        <a:lstStyle/>
        <a:p>
          <a:endParaRPr lang="tr-TR"/>
        </a:p>
      </dgm:t>
    </dgm:pt>
  </dgm:ptLst>
  <dgm:cxnLst>
    <dgm:cxn modelId="{52C12760-7396-4C9C-98E7-5F907992DF60}" srcId="{953CA4B9-95C9-4C2F-82E1-F641925DD8AC}" destId="{D6CBE08D-422D-4BF3-8C08-57D385EB4F7F}" srcOrd="2" destOrd="0" parTransId="{0275FA74-FEDA-43F1-BF9A-BDD520FD00D7}" sibTransId="{B329CB10-1634-4F35-9579-78C54DB26339}"/>
    <dgm:cxn modelId="{BAA5B5CC-0FB9-411E-AF7D-EBAF8C836D23}" srcId="{953CA4B9-95C9-4C2F-82E1-F641925DD8AC}" destId="{B45B5588-A9C5-494A-BE1C-D366797C2D34}" srcOrd="0" destOrd="0" parTransId="{1DF3672F-D7A8-483A-ACC8-1C072ADF02E4}" sibTransId="{36CBB487-84AF-4B04-BA49-AD22DD61C766}"/>
    <dgm:cxn modelId="{E05B08F4-ECAF-42E4-90E5-C81B9CD7ED7B}" type="presOf" srcId="{576D72BC-0536-431B-9947-553B8C7EA6B2}" destId="{11730BCA-C3AD-41E9-819E-299EA7911E62}" srcOrd="1" destOrd="0" presId="urn:microsoft.com/office/officeart/2005/8/layout/hList9"/>
    <dgm:cxn modelId="{49DF9AF0-83E3-4B00-83DF-D35BBB45E026}" type="presOf" srcId="{B45B5588-A9C5-494A-BE1C-D366797C2D34}" destId="{D1EA14AC-F654-43D9-A52B-6D857B5B51DE}" srcOrd="0" destOrd="0" presId="urn:microsoft.com/office/officeart/2005/8/layout/hList9"/>
    <dgm:cxn modelId="{FE36047C-F752-4674-A891-22E36C85C6DC}" type="presOf" srcId="{54CAAA15-43BC-4097-9124-34E79D1631BD}" destId="{6DAA602D-8B8D-4FAE-9631-BF221131E32B}" srcOrd="0" destOrd="0" presId="urn:microsoft.com/office/officeart/2005/8/layout/hList9"/>
    <dgm:cxn modelId="{022A2142-F63F-462F-AB8D-6E58B8565D12}" type="presOf" srcId="{9AE783B9-26CB-4AC8-B20B-315C3C5928AA}" destId="{20DDB7E0-74CF-4624-AA2F-085F90A7B713}" srcOrd="0" destOrd="0" presId="urn:microsoft.com/office/officeart/2005/8/layout/hList9"/>
    <dgm:cxn modelId="{17D12128-BEBA-4824-970B-D089EB0E361A}" srcId="{54CAAA15-43BC-4097-9124-34E79D1631BD}" destId="{576D72BC-0536-431B-9947-553B8C7EA6B2}" srcOrd="0" destOrd="0" parTransId="{C022239C-D849-4067-AF2C-2BFA8F3FA4E8}" sibTransId="{64F53F15-BBA7-4631-A8DD-01ACF753E6DC}"/>
    <dgm:cxn modelId="{8A511E2B-61FB-41F2-9765-9D996EDCBE5D}" type="presOf" srcId="{953CA4B9-95C9-4C2F-82E1-F641925DD8AC}" destId="{6990FA2A-C6BB-4589-8E31-88604FCB4D97}" srcOrd="0" destOrd="0" presId="urn:microsoft.com/office/officeart/2005/8/layout/hList9"/>
    <dgm:cxn modelId="{BC9A8D0D-6F22-4952-8519-C95668D34310}" type="presOf" srcId="{EB0A1967-2BA4-4AD7-A2B5-24850E2FFEA8}" destId="{5EB24F71-5BE6-48F0-BE67-E001EB62B54E}" srcOrd="0" destOrd="0" presId="urn:microsoft.com/office/officeart/2005/8/layout/hList9"/>
    <dgm:cxn modelId="{BD55459E-AC00-4DDB-9764-E39329367B22}" type="presOf" srcId="{D6CBE08D-422D-4BF3-8C08-57D385EB4F7F}" destId="{1D1C99DF-79E7-41E1-B367-E7180119CE17}" srcOrd="0" destOrd="0" presId="urn:microsoft.com/office/officeart/2005/8/layout/hList9"/>
    <dgm:cxn modelId="{E5049817-ED0A-4D5C-90A1-F4601DDB3C44}" srcId="{D6CBE08D-422D-4BF3-8C08-57D385EB4F7F}" destId="{EB0A1967-2BA4-4AD7-A2B5-24850E2FFEA8}" srcOrd="0" destOrd="0" parTransId="{E8E90966-282E-4696-925C-162ED0FA3350}" sibTransId="{20129935-5A89-450B-9F68-50E94464B815}"/>
    <dgm:cxn modelId="{BCB227A7-83EA-48E4-A94A-EBD39B841FC3}" srcId="{953CA4B9-95C9-4C2F-82E1-F641925DD8AC}" destId="{54CAAA15-43BC-4097-9124-34E79D1631BD}" srcOrd="3" destOrd="0" parTransId="{E2D9E3FA-E87C-4167-B274-E1D50C0CB461}" sibTransId="{E4DEB046-0E76-4E90-A3DC-4FF3EA561453}"/>
    <dgm:cxn modelId="{22CADA5F-5BEE-4083-AB16-30CA24AC442A}" type="presOf" srcId="{EB0A1967-2BA4-4AD7-A2B5-24850E2FFEA8}" destId="{52138038-041E-4F20-8138-B4496AA833D6}" srcOrd="1" destOrd="0" presId="urn:microsoft.com/office/officeart/2005/8/layout/hList9"/>
    <dgm:cxn modelId="{D81A5D8E-2067-4AEF-A07F-617052E989EF}" type="presOf" srcId="{6E63B8E1-C2C5-4887-8F4E-75FEADDA4322}" destId="{2C39CFA9-B75A-4E80-88C0-96369E0364B1}" srcOrd="1" destOrd="0" presId="urn:microsoft.com/office/officeart/2005/8/layout/hList9"/>
    <dgm:cxn modelId="{EC64CA50-4246-4A26-9C34-5676FBFFDF32}" type="presOf" srcId="{9AE783B9-26CB-4AC8-B20B-315C3C5928AA}" destId="{6BF5512F-2BD6-4D03-92FC-7672B43C0155}" srcOrd="1" destOrd="0" presId="urn:microsoft.com/office/officeart/2005/8/layout/hList9"/>
    <dgm:cxn modelId="{3BF63D71-F8F5-43C0-9A40-C888D5D54F8A}" type="presOf" srcId="{BD321F30-8A69-4B31-8B05-749641CF6717}" destId="{24AF215F-A0D5-44B6-8E65-0852C87BCCCB}" srcOrd="0" destOrd="0" presId="urn:microsoft.com/office/officeart/2005/8/layout/hList9"/>
    <dgm:cxn modelId="{3522118B-A688-475A-A090-E746929744AF}" srcId="{953CA4B9-95C9-4C2F-82E1-F641925DD8AC}" destId="{BD321F30-8A69-4B31-8B05-749641CF6717}" srcOrd="1" destOrd="0" parTransId="{9E22670D-CCD5-44B3-A441-EDBA4BAAF4E3}" sibTransId="{8D595F65-B5A6-493F-B437-41EF3E24E95B}"/>
    <dgm:cxn modelId="{13A61306-F8F3-475C-B3D2-579C74C8C592}" type="presOf" srcId="{576D72BC-0536-431B-9947-553B8C7EA6B2}" destId="{59EA14AA-1229-4ADC-881B-28625B02A7D7}" srcOrd="0" destOrd="0" presId="urn:microsoft.com/office/officeart/2005/8/layout/hList9"/>
    <dgm:cxn modelId="{78D07979-782D-4554-A940-29077100436B}" srcId="{BD321F30-8A69-4B31-8B05-749641CF6717}" destId="{6E63B8E1-C2C5-4887-8F4E-75FEADDA4322}" srcOrd="0" destOrd="0" parTransId="{45758072-E519-40F2-AF6A-380EBDC2C24B}" sibTransId="{23B96455-8093-4A69-88AE-0D4734A24ABA}"/>
    <dgm:cxn modelId="{B93AFB61-858C-4901-B7C1-039C3AA09EFF}" type="presOf" srcId="{6E63B8E1-C2C5-4887-8F4E-75FEADDA4322}" destId="{2F8DFE60-BC32-4D3C-8328-70D16114585A}" srcOrd="0" destOrd="0" presId="urn:microsoft.com/office/officeart/2005/8/layout/hList9"/>
    <dgm:cxn modelId="{BC5ABAFE-BFAC-49FA-B6CF-39337E384544}" srcId="{B45B5588-A9C5-494A-BE1C-D366797C2D34}" destId="{9AE783B9-26CB-4AC8-B20B-315C3C5928AA}" srcOrd="0" destOrd="0" parTransId="{260BE609-9E75-43CA-9985-C1DEA7CDA9D1}" sibTransId="{023039E2-ECC7-4BF6-8582-4DECF5BFD046}"/>
    <dgm:cxn modelId="{E9DC1498-8B15-4FC6-B1FB-7227E3B5AA56}" type="presParOf" srcId="{6990FA2A-C6BB-4589-8E31-88604FCB4D97}" destId="{7218C975-A840-46F6-AA6C-6175840DC328}" srcOrd="0" destOrd="0" presId="urn:microsoft.com/office/officeart/2005/8/layout/hList9"/>
    <dgm:cxn modelId="{B3593789-516F-4089-B2D8-ECCDDD0AA7D8}" type="presParOf" srcId="{6990FA2A-C6BB-4589-8E31-88604FCB4D97}" destId="{0222338A-DDB9-4AE5-9831-D384DE81DAC3}" srcOrd="1" destOrd="0" presId="urn:microsoft.com/office/officeart/2005/8/layout/hList9"/>
    <dgm:cxn modelId="{F60543FD-B1EE-4AE7-AA88-1892B1FBA0E1}" type="presParOf" srcId="{0222338A-DDB9-4AE5-9831-D384DE81DAC3}" destId="{2AC27930-71BA-4B91-9831-097D0FEC0F28}" srcOrd="0" destOrd="0" presId="urn:microsoft.com/office/officeart/2005/8/layout/hList9"/>
    <dgm:cxn modelId="{2C473429-43AA-4B4F-A0F2-9664D8CC22ED}" type="presParOf" srcId="{0222338A-DDB9-4AE5-9831-D384DE81DAC3}" destId="{5EF70C5F-C212-4017-90AC-C00C655918D2}" srcOrd="1" destOrd="0" presId="urn:microsoft.com/office/officeart/2005/8/layout/hList9"/>
    <dgm:cxn modelId="{0DA81A1D-518C-415B-BD62-EE979AD57989}" type="presParOf" srcId="{5EF70C5F-C212-4017-90AC-C00C655918D2}" destId="{20DDB7E0-74CF-4624-AA2F-085F90A7B713}" srcOrd="0" destOrd="0" presId="urn:microsoft.com/office/officeart/2005/8/layout/hList9"/>
    <dgm:cxn modelId="{FA80A4C4-DC4F-4085-92DB-0EECF6EF6AFE}" type="presParOf" srcId="{5EF70C5F-C212-4017-90AC-C00C655918D2}" destId="{6BF5512F-2BD6-4D03-92FC-7672B43C0155}" srcOrd="1" destOrd="0" presId="urn:microsoft.com/office/officeart/2005/8/layout/hList9"/>
    <dgm:cxn modelId="{26D79168-8B5A-47CA-9651-38202B50573A}" type="presParOf" srcId="{6990FA2A-C6BB-4589-8E31-88604FCB4D97}" destId="{B82B9E5A-FBFA-46E8-B6EC-7DAB62748E90}" srcOrd="2" destOrd="0" presId="urn:microsoft.com/office/officeart/2005/8/layout/hList9"/>
    <dgm:cxn modelId="{2316B8D8-348F-4430-86C8-01EC7203E7C6}" type="presParOf" srcId="{6990FA2A-C6BB-4589-8E31-88604FCB4D97}" destId="{D1EA14AC-F654-43D9-A52B-6D857B5B51DE}" srcOrd="3" destOrd="0" presId="urn:microsoft.com/office/officeart/2005/8/layout/hList9"/>
    <dgm:cxn modelId="{BE7DF6D0-D440-4E3D-8702-1314E868E8E9}" type="presParOf" srcId="{6990FA2A-C6BB-4589-8E31-88604FCB4D97}" destId="{5CBC57F7-3014-410B-9F9C-BA5689F24525}" srcOrd="4" destOrd="0" presId="urn:microsoft.com/office/officeart/2005/8/layout/hList9"/>
    <dgm:cxn modelId="{A1B61CC6-F5EF-4A97-A6E5-BD902C65D61F}" type="presParOf" srcId="{6990FA2A-C6BB-4589-8E31-88604FCB4D97}" destId="{24A5F806-EF11-4D95-8976-52A2892CC762}" srcOrd="5" destOrd="0" presId="urn:microsoft.com/office/officeart/2005/8/layout/hList9"/>
    <dgm:cxn modelId="{08563A9E-C597-4F04-90D8-2A41BC6698D4}" type="presParOf" srcId="{6990FA2A-C6BB-4589-8E31-88604FCB4D97}" destId="{A965C0C1-A8FE-405B-8955-EC2CB07AD2EA}" srcOrd="6" destOrd="0" presId="urn:microsoft.com/office/officeart/2005/8/layout/hList9"/>
    <dgm:cxn modelId="{C936DBF2-726E-4CA6-9AC0-057DEE5CA1AA}" type="presParOf" srcId="{A965C0C1-A8FE-405B-8955-EC2CB07AD2EA}" destId="{46F7A5A6-307C-45A7-B458-F0AA12F9AE47}" srcOrd="0" destOrd="0" presId="urn:microsoft.com/office/officeart/2005/8/layout/hList9"/>
    <dgm:cxn modelId="{38B9D298-B0C5-465F-BD3F-37CD2CED284D}" type="presParOf" srcId="{A965C0C1-A8FE-405B-8955-EC2CB07AD2EA}" destId="{A6DFE3CD-A0B6-49F0-8E6B-CCD89ED4A925}" srcOrd="1" destOrd="0" presId="urn:microsoft.com/office/officeart/2005/8/layout/hList9"/>
    <dgm:cxn modelId="{152A7B02-CF07-4649-8508-E60098B9E9BF}" type="presParOf" srcId="{A6DFE3CD-A0B6-49F0-8E6B-CCD89ED4A925}" destId="{2F8DFE60-BC32-4D3C-8328-70D16114585A}" srcOrd="0" destOrd="0" presId="urn:microsoft.com/office/officeart/2005/8/layout/hList9"/>
    <dgm:cxn modelId="{E42302CF-5141-4F50-B174-FC4A91B3628E}" type="presParOf" srcId="{A6DFE3CD-A0B6-49F0-8E6B-CCD89ED4A925}" destId="{2C39CFA9-B75A-4E80-88C0-96369E0364B1}" srcOrd="1" destOrd="0" presId="urn:microsoft.com/office/officeart/2005/8/layout/hList9"/>
    <dgm:cxn modelId="{7A854498-D107-4D1A-89F7-2753CFDBCA57}" type="presParOf" srcId="{6990FA2A-C6BB-4589-8E31-88604FCB4D97}" destId="{4AA20393-5457-465C-B04C-9E78C4764C22}" srcOrd="7" destOrd="0" presId="urn:microsoft.com/office/officeart/2005/8/layout/hList9"/>
    <dgm:cxn modelId="{09E3EC46-4F1D-4E26-B8DF-6835780F1EE9}" type="presParOf" srcId="{6990FA2A-C6BB-4589-8E31-88604FCB4D97}" destId="{24AF215F-A0D5-44B6-8E65-0852C87BCCCB}" srcOrd="8" destOrd="0" presId="urn:microsoft.com/office/officeart/2005/8/layout/hList9"/>
    <dgm:cxn modelId="{A19F7A72-9D1D-4ED7-A049-96942764E36A}" type="presParOf" srcId="{6990FA2A-C6BB-4589-8E31-88604FCB4D97}" destId="{869ABB49-F631-4DCA-A361-1185AC077F56}" srcOrd="9" destOrd="0" presId="urn:microsoft.com/office/officeart/2005/8/layout/hList9"/>
    <dgm:cxn modelId="{4D5F5EF4-4702-4280-B89E-C0EA3B550E3D}" type="presParOf" srcId="{6990FA2A-C6BB-4589-8E31-88604FCB4D97}" destId="{A1201147-E94F-4B70-8F53-6B8403AC81F9}" srcOrd="10" destOrd="0" presId="urn:microsoft.com/office/officeart/2005/8/layout/hList9"/>
    <dgm:cxn modelId="{C6189285-51F7-4DD0-97F1-815747A8392D}" type="presParOf" srcId="{6990FA2A-C6BB-4589-8E31-88604FCB4D97}" destId="{A0D23C4A-B5EA-44EC-8775-028C7F787016}" srcOrd="11" destOrd="0" presId="urn:microsoft.com/office/officeart/2005/8/layout/hList9"/>
    <dgm:cxn modelId="{67E7ECC6-1528-430B-BC69-7ACA241FC0A0}" type="presParOf" srcId="{A0D23C4A-B5EA-44EC-8775-028C7F787016}" destId="{2B6FDEFE-47F3-4753-91D3-F4AE546FC3F9}" srcOrd="0" destOrd="0" presId="urn:microsoft.com/office/officeart/2005/8/layout/hList9"/>
    <dgm:cxn modelId="{63294112-877A-4A25-8A5A-C6F39DA8E6C9}" type="presParOf" srcId="{A0D23C4A-B5EA-44EC-8775-028C7F787016}" destId="{A80524CB-3F9C-4DA5-B7EA-6AAB803FCBFA}" srcOrd="1" destOrd="0" presId="urn:microsoft.com/office/officeart/2005/8/layout/hList9"/>
    <dgm:cxn modelId="{FF04F678-48AD-4673-B050-37BEBAD8EC69}" type="presParOf" srcId="{A80524CB-3F9C-4DA5-B7EA-6AAB803FCBFA}" destId="{5EB24F71-5BE6-48F0-BE67-E001EB62B54E}" srcOrd="0" destOrd="0" presId="urn:microsoft.com/office/officeart/2005/8/layout/hList9"/>
    <dgm:cxn modelId="{A3948514-D07F-4392-A6DB-C0FE4612C636}" type="presParOf" srcId="{A80524CB-3F9C-4DA5-B7EA-6AAB803FCBFA}" destId="{52138038-041E-4F20-8138-B4496AA833D6}" srcOrd="1" destOrd="0" presId="urn:microsoft.com/office/officeart/2005/8/layout/hList9"/>
    <dgm:cxn modelId="{AB6700AE-58EE-4671-AEA4-59F6A72EB9E3}" type="presParOf" srcId="{6990FA2A-C6BB-4589-8E31-88604FCB4D97}" destId="{EFA5FA08-81DC-471B-B07C-5F2DA983ECDF}" srcOrd="12" destOrd="0" presId="urn:microsoft.com/office/officeart/2005/8/layout/hList9"/>
    <dgm:cxn modelId="{E9CC3A5B-5C8D-4A05-A0FB-15746A0E913D}" type="presParOf" srcId="{6990FA2A-C6BB-4589-8E31-88604FCB4D97}" destId="{1D1C99DF-79E7-41E1-B367-E7180119CE17}" srcOrd="13" destOrd="0" presId="urn:microsoft.com/office/officeart/2005/8/layout/hList9"/>
    <dgm:cxn modelId="{C61014CA-72E8-4F43-8246-4A17A33CC725}" type="presParOf" srcId="{6990FA2A-C6BB-4589-8E31-88604FCB4D97}" destId="{CEB9BE32-A0A4-46E3-A8D0-91E011ECD061}" srcOrd="14" destOrd="0" presId="urn:microsoft.com/office/officeart/2005/8/layout/hList9"/>
    <dgm:cxn modelId="{75A9F853-B28A-47FA-A16B-5CF31497BF3F}" type="presParOf" srcId="{6990FA2A-C6BB-4589-8E31-88604FCB4D97}" destId="{DEB606E0-852B-4C61-B8B0-BF6DD1E4096A}" srcOrd="15" destOrd="0" presId="urn:microsoft.com/office/officeart/2005/8/layout/hList9"/>
    <dgm:cxn modelId="{F20FFC0B-CF87-4D32-B50E-8B80805D9AFB}" type="presParOf" srcId="{6990FA2A-C6BB-4589-8E31-88604FCB4D97}" destId="{7DC80564-BC0F-45C9-92D9-61B05888C011}" srcOrd="16" destOrd="0" presId="urn:microsoft.com/office/officeart/2005/8/layout/hList9"/>
    <dgm:cxn modelId="{385C4188-2925-41AB-8958-281780D07334}" type="presParOf" srcId="{7DC80564-BC0F-45C9-92D9-61B05888C011}" destId="{8D2345BD-7413-4A89-A365-E6BD38722260}" srcOrd="0" destOrd="0" presId="urn:microsoft.com/office/officeart/2005/8/layout/hList9"/>
    <dgm:cxn modelId="{D110F020-98B0-4190-A031-E327BF46D18C}" type="presParOf" srcId="{7DC80564-BC0F-45C9-92D9-61B05888C011}" destId="{8EAFB348-8991-4144-8587-762EB4812E51}" srcOrd="1" destOrd="0" presId="urn:microsoft.com/office/officeart/2005/8/layout/hList9"/>
    <dgm:cxn modelId="{18C9B088-8F6F-4971-A28B-1AAEF8A49E40}" type="presParOf" srcId="{8EAFB348-8991-4144-8587-762EB4812E51}" destId="{59EA14AA-1229-4ADC-881B-28625B02A7D7}" srcOrd="0" destOrd="0" presId="urn:microsoft.com/office/officeart/2005/8/layout/hList9"/>
    <dgm:cxn modelId="{9A700E78-F6F4-4A33-A511-7CF4365F39CE}" type="presParOf" srcId="{8EAFB348-8991-4144-8587-762EB4812E51}" destId="{11730BCA-C3AD-41E9-819E-299EA7911E62}" srcOrd="1" destOrd="0" presId="urn:microsoft.com/office/officeart/2005/8/layout/hList9"/>
    <dgm:cxn modelId="{F21D4EAF-2004-4E3A-901E-11E88A6A9683}" type="presParOf" srcId="{6990FA2A-C6BB-4589-8E31-88604FCB4D97}" destId="{26F02E21-BD37-4B83-BDA6-9DDEB6B56B30}" srcOrd="17" destOrd="0" presId="urn:microsoft.com/office/officeart/2005/8/layout/hList9"/>
    <dgm:cxn modelId="{BADF7C76-1768-41E1-8867-273BCC811E58}" type="presParOf" srcId="{6990FA2A-C6BB-4589-8E31-88604FCB4D97}" destId="{6DAA602D-8B8D-4FAE-9631-BF221131E32B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DDB7E0-74CF-4624-AA2F-085F90A7B713}">
      <dsp:nvSpPr>
        <dsp:cNvPr id="0" name=""/>
        <dsp:cNvSpPr/>
      </dsp:nvSpPr>
      <dsp:spPr>
        <a:xfrm>
          <a:off x="53783" y="903342"/>
          <a:ext cx="2082163" cy="33979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- Birebir görüşmeyle güvenin en yüksek düzeyde tutulması</a:t>
          </a:r>
        </a:p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- İlk defa yapılması</a:t>
          </a:r>
          <a:endParaRPr lang="tr-TR" sz="1600" kern="1200" dirty="0"/>
        </a:p>
      </dsp:txBody>
      <dsp:txXfrm>
        <a:off x="386929" y="903342"/>
        <a:ext cx="1749016" cy="3397906"/>
      </dsp:txXfrm>
    </dsp:sp>
    <dsp:sp modelId="{D1EA14AC-F654-43D9-A52B-6D857B5B51DE}">
      <dsp:nvSpPr>
        <dsp:cNvPr id="0" name=""/>
        <dsp:cNvSpPr/>
      </dsp:nvSpPr>
      <dsp:spPr>
        <a:xfrm>
          <a:off x="0" y="323421"/>
          <a:ext cx="1066906" cy="1066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900" kern="1200" dirty="0" smtClean="0"/>
            <a:t>S</a:t>
          </a:r>
          <a:endParaRPr lang="tr-TR" sz="5900" kern="1200" dirty="0"/>
        </a:p>
      </dsp:txBody>
      <dsp:txXfrm>
        <a:off x="156245" y="479666"/>
        <a:ext cx="754416" cy="754416"/>
      </dsp:txXfrm>
    </dsp:sp>
    <dsp:sp modelId="{2F8DFE60-BC32-4D3C-8328-70D16114585A}">
      <dsp:nvSpPr>
        <dsp:cNvPr id="0" name=""/>
        <dsp:cNvSpPr/>
      </dsp:nvSpPr>
      <dsp:spPr>
        <a:xfrm>
          <a:off x="3369655" y="853172"/>
          <a:ext cx="1600359" cy="170998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- Randevu bulma problemi</a:t>
          </a:r>
          <a:endParaRPr lang="tr-TR" sz="1600" kern="1200" dirty="0"/>
        </a:p>
      </dsp:txBody>
      <dsp:txXfrm>
        <a:off x="3625712" y="853172"/>
        <a:ext cx="1344301" cy="1709985"/>
      </dsp:txXfrm>
    </dsp:sp>
    <dsp:sp modelId="{24AF215F-A0D5-44B6-8E65-0852C87BCCCB}">
      <dsp:nvSpPr>
        <dsp:cNvPr id="0" name=""/>
        <dsp:cNvSpPr/>
      </dsp:nvSpPr>
      <dsp:spPr>
        <a:xfrm>
          <a:off x="2576191" y="332009"/>
          <a:ext cx="1066906" cy="1066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900" kern="1200" dirty="0" smtClean="0"/>
            <a:t>W</a:t>
          </a:r>
          <a:endParaRPr lang="tr-TR" sz="5900" kern="1200" dirty="0"/>
        </a:p>
      </dsp:txBody>
      <dsp:txXfrm>
        <a:off x="2732436" y="488254"/>
        <a:ext cx="754416" cy="754416"/>
      </dsp:txXfrm>
    </dsp:sp>
    <dsp:sp modelId="{5EB24F71-5BE6-48F0-BE67-E001EB62B54E}">
      <dsp:nvSpPr>
        <dsp:cNvPr id="0" name=""/>
        <dsp:cNvSpPr/>
      </dsp:nvSpPr>
      <dsp:spPr>
        <a:xfrm>
          <a:off x="6120125" y="843522"/>
          <a:ext cx="2194665" cy="39599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- Kişisel sorulara birebir yanıt bulma</a:t>
          </a:r>
        </a:p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- </a:t>
          </a:r>
          <a:r>
            <a:rPr lang="tr-TR" sz="1600" kern="1200" dirty="0" smtClean="0"/>
            <a:t>- </a:t>
          </a:r>
          <a:r>
            <a:rPr lang="tr-TR" sz="1600" kern="1200" dirty="0" smtClean="0"/>
            <a:t>Astrolojiye olan ilginin artmasına katkı sağlamış oluruz</a:t>
          </a:r>
        </a:p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- Bültenler sayesinde öngörülere daha hızlı ulaşabilme</a:t>
          </a:r>
        </a:p>
      </dsp:txBody>
      <dsp:txXfrm>
        <a:off x="6471272" y="843522"/>
        <a:ext cx="1843519" cy="3959945"/>
      </dsp:txXfrm>
    </dsp:sp>
    <dsp:sp modelId="{1D1C99DF-79E7-41E1-B367-E7180119CE17}">
      <dsp:nvSpPr>
        <dsp:cNvPr id="0" name=""/>
        <dsp:cNvSpPr/>
      </dsp:nvSpPr>
      <dsp:spPr>
        <a:xfrm>
          <a:off x="5408643" y="306254"/>
          <a:ext cx="1066906" cy="1066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900" kern="1200" dirty="0" smtClean="0"/>
            <a:t>O</a:t>
          </a:r>
          <a:endParaRPr lang="tr-TR" sz="5900" kern="1200" dirty="0"/>
        </a:p>
      </dsp:txBody>
      <dsp:txXfrm>
        <a:off x="5564888" y="462499"/>
        <a:ext cx="754416" cy="754416"/>
      </dsp:txXfrm>
    </dsp:sp>
    <dsp:sp modelId="{59EA14AA-1229-4ADC-881B-28625B02A7D7}">
      <dsp:nvSpPr>
        <dsp:cNvPr id="0" name=""/>
        <dsp:cNvSpPr/>
      </dsp:nvSpPr>
      <dsp:spPr>
        <a:xfrm>
          <a:off x="8975460" y="827425"/>
          <a:ext cx="2190881" cy="41477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- Diğer popüler astroloji uygulamalarının bu ürünü bünyesine ekleme potansiyeli</a:t>
          </a:r>
        </a:p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endParaRPr lang="tr-TR" sz="1600" kern="1200" dirty="0"/>
        </a:p>
      </dsp:txBody>
      <dsp:txXfrm>
        <a:off x="9326001" y="827425"/>
        <a:ext cx="1840340" cy="4147739"/>
      </dsp:txXfrm>
    </dsp:sp>
    <dsp:sp modelId="{6DAA602D-8B8D-4FAE-9631-BF221131E32B}">
      <dsp:nvSpPr>
        <dsp:cNvPr id="0" name=""/>
        <dsp:cNvSpPr/>
      </dsp:nvSpPr>
      <dsp:spPr>
        <a:xfrm>
          <a:off x="8812342" y="306254"/>
          <a:ext cx="1066906" cy="1066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900" kern="1200" dirty="0" smtClean="0"/>
            <a:t>T</a:t>
          </a:r>
          <a:endParaRPr lang="tr-TR" sz="5900" kern="1200" dirty="0"/>
        </a:p>
      </dsp:txBody>
      <dsp:txXfrm>
        <a:off x="8968587" y="462499"/>
        <a:ext cx="754416" cy="754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ONLİNE Astrolojik danışmanlık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96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86" y="949570"/>
            <a:ext cx="2697597" cy="5257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56" y="1384761"/>
            <a:ext cx="2004949" cy="1336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İçerik Yer Tutucusu 9"/>
          <p:cNvSpPr>
            <a:spLocks noGrp="1"/>
          </p:cNvSpPr>
          <p:nvPr>
            <p:ph sz="quarter" idx="13"/>
          </p:nvPr>
        </p:nvSpPr>
        <p:spPr>
          <a:xfrm>
            <a:off x="1727779" y="2872653"/>
            <a:ext cx="1654410" cy="283931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1200" b="1" dirty="0" smtClean="0">
                <a:solidFill>
                  <a:schemeClr val="bg1"/>
                </a:solidFill>
              </a:rPr>
              <a:t>Astroloğuna sor</a:t>
            </a:r>
            <a:endParaRPr lang="tr-TR" sz="1200" b="1" dirty="0">
              <a:solidFill>
                <a:schemeClr val="bg1"/>
              </a:solidFill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2554984" y="3211128"/>
            <a:ext cx="677008" cy="1934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900" dirty="0" smtClean="0">
                <a:solidFill>
                  <a:schemeClr val="bg1"/>
                </a:solidFill>
              </a:rPr>
              <a:t>60 ALTIN</a:t>
            </a:r>
          </a:p>
        </p:txBody>
      </p:sp>
      <p:sp>
        <p:nvSpPr>
          <p:cNvPr id="17" name="Akış Çizelgesi: Delikli Teyp 16"/>
          <p:cNvSpPr/>
          <p:nvPr/>
        </p:nvSpPr>
        <p:spPr>
          <a:xfrm>
            <a:off x="5213838" y="1630973"/>
            <a:ext cx="5635870" cy="3683977"/>
          </a:xfrm>
          <a:prstGeom prst="flowChartPunchedTa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tr-TR" dirty="0" smtClean="0">
                <a:solidFill>
                  <a:schemeClr val="bg1"/>
                </a:solidFill>
              </a:rPr>
              <a:t>Her astroloğun farklı rakamlarda hizmet bedeli var.</a:t>
            </a:r>
          </a:p>
          <a:p>
            <a:pPr marL="285750" indent="-285750" algn="ctr">
              <a:buFontTx/>
              <a:buChar char="-"/>
            </a:pPr>
            <a:r>
              <a:rPr lang="tr-TR" dirty="0" smtClean="0">
                <a:solidFill>
                  <a:schemeClr val="bg1"/>
                </a:solidFill>
              </a:rPr>
              <a:t>Bu hizmet bedeli </a:t>
            </a:r>
            <a:r>
              <a:rPr lang="tr-TR" dirty="0" err="1" smtClean="0">
                <a:solidFill>
                  <a:schemeClr val="bg1"/>
                </a:solidFill>
              </a:rPr>
              <a:t>Faladdin</a:t>
            </a:r>
            <a:r>
              <a:rPr lang="tr-TR" dirty="0" smtClean="0">
                <a:solidFill>
                  <a:schemeClr val="bg1"/>
                </a:solidFill>
              </a:rPr>
              <a:t> uygulamasının gelir modeli ile eş yani altın ödeyerek hizmet satın alma sistemi.</a:t>
            </a:r>
          </a:p>
          <a:p>
            <a:pPr algn="ctr"/>
            <a:r>
              <a:rPr lang="tr-TR" dirty="0" smtClean="0">
                <a:solidFill>
                  <a:schemeClr val="bg1"/>
                </a:solidFill>
              </a:rPr>
              <a:t>- Kullanıcılar Premium hizmetini satın aldığında hizmetteki fırsatlardan bu yeni ürünümüz için de kullanabilecekler.</a:t>
            </a:r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4413738" y="422031"/>
            <a:ext cx="3042139" cy="71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3200" dirty="0" smtClean="0">
                <a:solidFill>
                  <a:schemeClr val="tx1"/>
                </a:solidFill>
              </a:rPr>
              <a:t>GELİR MODELİ</a:t>
            </a:r>
            <a:endParaRPr lang="tr-T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6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5398" y="374678"/>
            <a:ext cx="10364451" cy="1596177"/>
          </a:xfrm>
        </p:spPr>
        <p:txBody>
          <a:bodyPr/>
          <a:lstStyle/>
          <a:p>
            <a:r>
              <a:rPr lang="tr-TR" dirty="0" err="1" smtClean="0"/>
              <a:t>Lansman</a:t>
            </a:r>
            <a:r>
              <a:rPr lang="tr-TR" dirty="0" smtClean="0"/>
              <a:t> fikri </a:t>
            </a:r>
            <a:endParaRPr lang="tr-TR" dirty="0"/>
          </a:p>
        </p:txBody>
      </p:sp>
      <p:sp>
        <p:nvSpPr>
          <p:cNvPr id="4" name="Metin kutusu 3"/>
          <p:cNvSpPr txBox="1"/>
          <p:nvPr/>
        </p:nvSpPr>
        <p:spPr>
          <a:xfrm>
            <a:off x="496389" y="1674763"/>
            <a:ext cx="5799909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 err="1" smtClean="0">
                <a:solidFill>
                  <a:srgbClr val="FF0000"/>
                </a:solidFill>
              </a:rPr>
              <a:t>Lasnman</a:t>
            </a:r>
            <a:r>
              <a:rPr lang="tr-TR" dirty="0" smtClean="0">
                <a:solidFill>
                  <a:srgbClr val="FF0000"/>
                </a:solidFill>
              </a:rPr>
              <a:t> Tarihi : </a:t>
            </a:r>
            <a:r>
              <a:rPr lang="tr-TR" dirty="0" smtClean="0"/>
              <a:t>Kasım-Aralık gibi yılbaşına yakın tarihler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496388" y="2192923"/>
            <a:ext cx="8551818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rgbClr val="FF0000"/>
                </a:solidFill>
              </a:rPr>
              <a:t>Uygulamayı Duyurma Şeklimiz : </a:t>
            </a:r>
            <a:r>
              <a:rPr lang="tr-TR" dirty="0" smtClean="0">
                <a:solidFill>
                  <a:schemeClr val="tx1"/>
                </a:solidFill>
              </a:rPr>
              <a:t>Dahil ettiğimiz danışmanlarımız ile basına açık bir yemek.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8" y="2693199"/>
            <a:ext cx="1384663" cy="1384663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Metin kutusu 6"/>
          <p:cNvSpPr txBox="1"/>
          <p:nvPr/>
        </p:nvSpPr>
        <p:spPr>
          <a:xfrm>
            <a:off x="2175395" y="418544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Beray</a:t>
            </a:r>
            <a:r>
              <a:rPr lang="tr-TR" dirty="0" smtClean="0"/>
              <a:t> Göktepe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484" y="2746006"/>
            <a:ext cx="1338993" cy="1338993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Metin kutusu 8"/>
          <p:cNvSpPr txBox="1"/>
          <p:nvPr/>
        </p:nvSpPr>
        <p:spPr>
          <a:xfrm>
            <a:off x="352696" y="418544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Sertaç Taşdelen</a:t>
            </a:r>
            <a:endParaRPr lang="tr-TR" dirty="0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 rotWithShape="1">
          <a:blip r:embed="rId4"/>
          <a:srcRect b="20112"/>
          <a:stretch/>
        </p:blipFill>
        <p:spPr>
          <a:xfrm>
            <a:off x="4164910" y="2719602"/>
            <a:ext cx="1284529" cy="1331856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Metin kutusu 12"/>
          <p:cNvSpPr txBox="1"/>
          <p:nvPr/>
        </p:nvSpPr>
        <p:spPr>
          <a:xfrm>
            <a:off x="4048633" y="418544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Selin Çalışkan</a:t>
            </a:r>
            <a:endParaRPr lang="tr-TR" dirty="0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872" y="2777186"/>
            <a:ext cx="1402079" cy="1300676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Metin kutusu 14"/>
          <p:cNvSpPr txBox="1"/>
          <p:nvPr/>
        </p:nvSpPr>
        <p:spPr>
          <a:xfrm>
            <a:off x="5921872" y="418544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Dinçer Güner</a:t>
            </a:r>
            <a:endParaRPr lang="tr-TR" dirty="0"/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384" y="2719602"/>
            <a:ext cx="1365397" cy="1365397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Metin kutusu 16"/>
          <p:cNvSpPr txBox="1"/>
          <p:nvPr/>
        </p:nvSpPr>
        <p:spPr>
          <a:xfrm>
            <a:off x="7831582" y="418544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Rezzan Kiraz</a:t>
            </a:r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 rotWithShape="1">
          <a:blip r:embed="rId7"/>
          <a:srcRect l="15050" r="14018"/>
          <a:stretch/>
        </p:blipFill>
        <p:spPr>
          <a:xfrm>
            <a:off x="9634214" y="2651756"/>
            <a:ext cx="1529659" cy="1426106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Metin kutusu 18"/>
          <p:cNvSpPr txBox="1"/>
          <p:nvPr/>
        </p:nvSpPr>
        <p:spPr>
          <a:xfrm>
            <a:off x="9529754" y="4185446"/>
            <a:ext cx="1808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Hande Kazanova</a:t>
            </a:r>
            <a:endParaRPr lang="tr-TR" dirty="0"/>
          </a:p>
        </p:txBody>
      </p:sp>
      <p:pic>
        <p:nvPicPr>
          <p:cNvPr id="21" name="Resim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477" y="4662362"/>
            <a:ext cx="1410574" cy="1410574"/>
          </a:xfrm>
          <a:prstGeom prst="ellipse">
            <a:avLst/>
          </a:prstGeom>
          <a:ln w="381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Metin kutusu 21"/>
          <p:cNvSpPr txBox="1"/>
          <p:nvPr/>
        </p:nvSpPr>
        <p:spPr>
          <a:xfrm>
            <a:off x="470477" y="6177969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+10 Katılımcı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901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74563" y="1872130"/>
            <a:ext cx="10973424" cy="2758863"/>
          </a:xfrm>
        </p:spPr>
        <p:txBody>
          <a:bodyPr/>
          <a:lstStyle/>
          <a:p>
            <a:r>
              <a:rPr lang="tr-TR" dirty="0" smtClean="0"/>
              <a:t>TEŞEKKÜRLER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208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733868" y="3074611"/>
            <a:ext cx="5696030" cy="716820"/>
          </a:xfrm>
        </p:spPr>
        <p:txBody>
          <a:bodyPr/>
          <a:lstStyle/>
          <a:p>
            <a:r>
              <a:rPr lang="tr-TR" dirty="0" smtClean="0"/>
              <a:t>Neden ?</a:t>
            </a:r>
            <a:endParaRPr lang="tr-TR" dirty="0"/>
          </a:p>
        </p:txBody>
      </p:sp>
      <p:sp>
        <p:nvSpPr>
          <p:cNvPr id="10" name="Yuvarlatılmış Dikdörtgen 9"/>
          <p:cNvSpPr/>
          <p:nvPr/>
        </p:nvSpPr>
        <p:spPr>
          <a:xfrm>
            <a:off x="731520" y="4580325"/>
            <a:ext cx="2220686" cy="3439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PANDEMİ ETKİSİ</a:t>
            </a:r>
            <a:endParaRPr lang="tr-TR" dirty="0"/>
          </a:p>
        </p:txBody>
      </p:sp>
      <p:sp>
        <p:nvSpPr>
          <p:cNvPr id="12" name="Yuvarlatılmış Dikdörtgen 11"/>
          <p:cNvSpPr/>
          <p:nvPr/>
        </p:nvSpPr>
        <p:spPr>
          <a:xfrm>
            <a:off x="6183086" y="4752291"/>
            <a:ext cx="4075611" cy="47991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ASTROLOJİYE OLAN İLGİYİ ARTTIRDI</a:t>
            </a:r>
            <a:endParaRPr lang="tr-TR" dirty="0"/>
          </a:p>
        </p:txBody>
      </p:sp>
      <p:sp>
        <p:nvSpPr>
          <p:cNvPr id="15" name="Yuvarlatılmış Dikdörtgen 14"/>
          <p:cNvSpPr/>
          <p:nvPr/>
        </p:nvSpPr>
        <p:spPr>
          <a:xfrm>
            <a:off x="731520" y="5232210"/>
            <a:ext cx="4153989" cy="4062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ASTROLOJİNİN ALANININ GENİŞLEMESİ</a:t>
            </a:r>
            <a:endParaRPr lang="tr-TR" dirty="0"/>
          </a:p>
        </p:txBody>
      </p:sp>
      <p:sp>
        <p:nvSpPr>
          <p:cNvPr id="16" name="Sağ Ayraç 15"/>
          <p:cNvSpPr/>
          <p:nvPr/>
        </p:nvSpPr>
        <p:spPr>
          <a:xfrm>
            <a:off x="5190308" y="4198157"/>
            <a:ext cx="452845" cy="173238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Unvan 1"/>
          <p:cNvSpPr txBox="1">
            <a:spLocks/>
          </p:cNvSpPr>
          <p:nvPr/>
        </p:nvSpPr>
        <p:spPr>
          <a:xfrm>
            <a:off x="2651137" y="764295"/>
            <a:ext cx="5696030" cy="716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smtClean="0"/>
              <a:t>Nedir ?</a:t>
            </a:r>
            <a:endParaRPr lang="tr-TR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731520" y="1887841"/>
            <a:ext cx="810768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r-TR" dirty="0" smtClean="0"/>
              <a:t>Kullanıcıların </a:t>
            </a:r>
            <a:r>
              <a:rPr lang="tr-TR" dirty="0" smtClean="0">
                <a:solidFill>
                  <a:srgbClr val="FF0000"/>
                </a:solidFill>
              </a:rPr>
              <a:t>görüntülü , sesli veya yazılı </a:t>
            </a:r>
            <a:r>
              <a:rPr lang="tr-TR" dirty="0" smtClean="0"/>
              <a:t>olarak danışmanlık alabileceği bir sistem.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4135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153" y="1512426"/>
            <a:ext cx="7988321" cy="2096722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633499" y="804540"/>
            <a:ext cx="879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2020’de doğum haritası </a:t>
            </a:r>
            <a:r>
              <a:rPr lang="tr-T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terimi aramaları son 5 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yılın en yüksek düzeyine ulaştı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1216639" y="549683"/>
            <a:ext cx="416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dirty="0">
                <a:solidFill>
                  <a:srgbClr val="FF0000"/>
                </a:solidFill>
                <a:latin typeface="Bodoni MT Black" panose="02070A03080606020203" pitchFamily="18" charset="0"/>
              </a:rPr>
              <a:t>!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1739153" y="3695106"/>
            <a:ext cx="76585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500" dirty="0" smtClean="0"/>
              <a:t>2015-2022 yılları arasında doğum haritası aramalarının artışını gösteren grafik (Google </a:t>
            </a:r>
            <a:r>
              <a:rPr lang="tr-TR" sz="1500" dirty="0" err="1" smtClean="0"/>
              <a:t>Trends</a:t>
            </a:r>
            <a:r>
              <a:rPr lang="tr-TR" sz="1500" dirty="0" smtClean="0"/>
              <a:t>)</a:t>
            </a:r>
            <a:endParaRPr lang="tr-TR" sz="1500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1216639" y="3830315"/>
            <a:ext cx="416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dirty="0">
                <a:solidFill>
                  <a:srgbClr val="FF0000"/>
                </a:solidFill>
                <a:latin typeface="Bodoni MT Black" panose="02070A03080606020203" pitchFamily="18" charset="0"/>
              </a:rPr>
              <a:t>!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1891553" y="5035967"/>
            <a:ext cx="879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Yetişkinlerin %25’i astrolojiye inanıyor.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etin kutusu 13"/>
          <p:cNvSpPr txBox="1"/>
          <p:nvPr/>
        </p:nvSpPr>
        <p:spPr>
          <a:xfrm>
            <a:off x="1216639" y="4635858"/>
            <a:ext cx="416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dirty="0">
                <a:solidFill>
                  <a:srgbClr val="FF0000"/>
                </a:solidFill>
                <a:latin typeface="Bodoni MT Black" panose="02070A03080606020203" pitchFamily="18" charset="0"/>
              </a:rPr>
              <a:t>!</a:t>
            </a:r>
          </a:p>
        </p:txBody>
      </p:sp>
      <p:sp>
        <p:nvSpPr>
          <p:cNvPr id="15" name="Metin kutusu 14"/>
          <p:cNvSpPr txBox="1"/>
          <p:nvPr/>
        </p:nvSpPr>
        <p:spPr>
          <a:xfrm>
            <a:off x="1891553" y="4256629"/>
            <a:ext cx="8794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Araştırmalara göre yetişkinlerin %90’ından fazlası burcunu biliyor; bunların yarısından fazlası ise burcunun özelliklerini taşıdıklarına inanıyor. </a:t>
            </a:r>
            <a:endParaRPr lang="tr-T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7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92463" y="644643"/>
            <a:ext cx="3904852" cy="92290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Piyasa ve </a:t>
            </a:r>
            <a:r>
              <a:rPr lang="tr-TR" dirty="0" err="1" smtClean="0"/>
              <a:t>rAKİPLER</a:t>
            </a:r>
            <a:endParaRPr lang="tr-TR" dirty="0"/>
          </a:p>
        </p:txBody>
      </p:sp>
      <p:pic>
        <p:nvPicPr>
          <p:cNvPr id="1028" name="Picture 4" descr="The Pattern Astrology - Apps on Google Pla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 r="15755"/>
          <a:stretch/>
        </p:blipFill>
        <p:spPr bwMode="auto">
          <a:xfrm>
            <a:off x="1143182" y="1567543"/>
            <a:ext cx="2350729" cy="178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–Star Personalized Astrology App Store'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0" t="15482" r="31020" b="1216"/>
          <a:stretch/>
        </p:blipFill>
        <p:spPr bwMode="auto">
          <a:xfrm>
            <a:off x="4612916" y="1557995"/>
            <a:ext cx="1951620" cy="178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5100041" y="2981760"/>
            <a:ext cx="167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Co</a:t>
            </a:r>
            <a:r>
              <a:rPr lang="tr-TR" dirty="0" smtClean="0"/>
              <a:t>-Star</a:t>
            </a:r>
          </a:p>
        </p:txBody>
      </p:sp>
      <p:pic>
        <p:nvPicPr>
          <p:cNvPr id="1032" name="Picture 8" descr="Home Page - Susan Miller Astrology Zo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" t="33154" r="1669" b="33659"/>
          <a:stretch/>
        </p:blipFill>
        <p:spPr bwMode="auto">
          <a:xfrm>
            <a:off x="7921418" y="1567543"/>
            <a:ext cx="3169920" cy="17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nctuary Astrology &amp; Psychic - Google Play'de Uygulamal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29" y="3546805"/>
            <a:ext cx="2019784" cy="201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etin kutusu 10"/>
          <p:cNvSpPr txBox="1"/>
          <p:nvPr/>
        </p:nvSpPr>
        <p:spPr>
          <a:xfrm>
            <a:off x="1592016" y="5381924"/>
            <a:ext cx="167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Sanctuary</a:t>
            </a:r>
            <a:endParaRPr lang="tr-TR" dirty="0" smtClean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500" y="3757505"/>
            <a:ext cx="5424216" cy="885825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891" y="4907475"/>
            <a:ext cx="4877700" cy="73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9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87650" y="493879"/>
            <a:ext cx="10364451" cy="1596177"/>
          </a:xfrm>
        </p:spPr>
        <p:txBody>
          <a:bodyPr/>
          <a:lstStyle/>
          <a:p>
            <a:r>
              <a:rPr lang="tr-TR" dirty="0" smtClean="0"/>
              <a:t>ÜRÜN için iki seçenek:</a:t>
            </a:r>
            <a:endParaRPr lang="tr-TR" dirty="0"/>
          </a:p>
        </p:txBody>
      </p:sp>
      <p:sp>
        <p:nvSpPr>
          <p:cNvPr id="7" name="Yuvarlatılmış Dikdörtgen 6"/>
          <p:cNvSpPr/>
          <p:nvPr/>
        </p:nvSpPr>
        <p:spPr>
          <a:xfrm>
            <a:off x="330926" y="2090057"/>
            <a:ext cx="4458787" cy="6008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000" dirty="0" smtClean="0"/>
              <a:t>1. Yeni bir uygulama geliştirmek</a:t>
            </a:r>
            <a:endParaRPr lang="tr-TR" sz="2000" dirty="0"/>
          </a:p>
        </p:txBody>
      </p:sp>
      <p:sp>
        <p:nvSpPr>
          <p:cNvPr id="8" name="Yuvarlatılmış Dikdörtgen 7"/>
          <p:cNvSpPr/>
          <p:nvPr/>
        </p:nvSpPr>
        <p:spPr>
          <a:xfrm>
            <a:off x="6426925" y="2090056"/>
            <a:ext cx="4624251" cy="60089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000" dirty="0" smtClean="0"/>
              <a:t>2. Var olan bir uygulama içine yerleştirmek</a:t>
            </a:r>
            <a:endParaRPr lang="tr-TR" sz="2000" dirty="0"/>
          </a:p>
        </p:txBody>
      </p:sp>
      <p:sp>
        <p:nvSpPr>
          <p:cNvPr id="9" name="Metin kutusu 8"/>
          <p:cNvSpPr txBox="1"/>
          <p:nvPr/>
        </p:nvSpPr>
        <p:spPr>
          <a:xfrm>
            <a:off x="330926" y="2812868"/>
            <a:ext cx="38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rgbClr val="00B050"/>
                </a:solidFill>
              </a:rPr>
              <a:t>+ </a:t>
            </a:r>
            <a:endParaRPr lang="tr-TR" sz="2800" b="1" dirty="0">
              <a:solidFill>
                <a:srgbClr val="00B050"/>
              </a:solidFill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661935" y="2889812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Ürüne yeni özellikler eklemek daha kolay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374469" y="3144345"/>
            <a:ext cx="29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rgbClr val="00B050"/>
                </a:solidFill>
              </a:rPr>
              <a:t>-</a:t>
            </a:r>
            <a:r>
              <a:rPr lang="tr-TR" sz="2800" b="1" dirty="0" smtClean="0">
                <a:solidFill>
                  <a:srgbClr val="00B050"/>
                </a:solidFill>
              </a:rPr>
              <a:t> </a:t>
            </a:r>
            <a:endParaRPr lang="tr-TR" sz="2800" b="1" dirty="0">
              <a:solidFill>
                <a:srgbClr val="00B050"/>
              </a:solidFill>
            </a:endParaRPr>
          </a:p>
        </p:txBody>
      </p:sp>
      <p:sp>
        <p:nvSpPr>
          <p:cNvPr id="12" name="Metin kutusu 11"/>
          <p:cNvSpPr txBox="1"/>
          <p:nvPr/>
        </p:nvSpPr>
        <p:spPr>
          <a:xfrm>
            <a:off x="687978" y="3310470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Uzun zaman alacak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687978" y="3690648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Daha maliyetli</a:t>
            </a:r>
            <a:endParaRPr lang="tr-TR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374469" y="3496699"/>
            <a:ext cx="29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rgbClr val="00B050"/>
                </a:solidFill>
              </a:rPr>
              <a:t>-</a:t>
            </a:r>
            <a:r>
              <a:rPr lang="tr-TR" sz="2800" b="1" dirty="0" smtClean="0">
                <a:solidFill>
                  <a:srgbClr val="00B050"/>
                </a:solidFill>
              </a:rPr>
              <a:t> </a:t>
            </a:r>
            <a:endParaRPr lang="tr-TR" sz="2800" b="1" dirty="0">
              <a:solidFill>
                <a:srgbClr val="00B050"/>
              </a:solidFill>
            </a:endParaRPr>
          </a:p>
        </p:txBody>
      </p:sp>
      <p:sp>
        <p:nvSpPr>
          <p:cNvPr id="17" name="Metin kutusu 16"/>
          <p:cNvSpPr txBox="1"/>
          <p:nvPr/>
        </p:nvSpPr>
        <p:spPr>
          <a:xfrm>
            <a:off x="374468" y="3819864"/>
            <a:ext cx="29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rgbClr val="00B050"/>
                </a:solidFill>
              </a:rPr>
              <a:t>-</a:t>
            </a:r>
            <a:r>
              <a:rPr lang="tr-TR" sz="2800" b="1" dirty="0" smtClean="0">
                <a:solidFill>
                  <a:srgbClr val="00B050"/>
                </a:solidFill>
              </a:rPr>
              <a:t> </a:t>
            </a:r>
            <a:endParaRPr lang="tr-TR" sz="2800" b="1" dirty="0">
              <a:solidFill>
                <a:srgbClr val="00B050"/>
              </a:solidFill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687978" y="3987552"/>
            <a:ext cx="404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Vermek istediğimiz hizmetin kalitesinin düşme riski</a:t>
            </a:r>
            <a:endParaRPr lang="tr-TR" dirty="0"/>
          </a:p>
        </p:txBody>
      </p:sp>
      <p:sp>
        <p:nvSpPr>
          <p:cNvPr id="19" name="Metin kutusu 18"/>
          <p:cNvSpPr txBox="1"/>
          <p:nvPr/>
        </p:nvSpPr>
        <p:spPr>
          <a:xfrm>
            <a:off x="6426925" y="2787250"/>
            <a:ext cx="38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rgbClr val="00B050"/>
                </a:solidFill>
              </a:rPr>
              <a:t>+ </a:t>
            </a:r>
            <a:endParaRPr lang="tr-TR" sz="2800" b="1" dirty="0">
              <a:solidFill>
                <a:srgbClr val="00B050"/>
              </a:solidFill>
            </a:endParaRPr>
          </a:p>
        </p:txBody>
      </p:sp>
      <p:sp>
        <p:nvSpPr>
          <p:cNvPr id="20" name="Metin kutusu 19"/>
          <p:cNvSpPr txBox="1"/>
          <p:nvPr/>
        </p:nvSpPr>
        <p:spPr>
          <a:xfrm>
            <a:off x="6714307" y="2864194"/>
            <a:ext cx="404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Kullanıcılar uygulamayı bildiği için güvenmekte sorun yaşamazlar</a:t>
            </a:r>
            <a:endParaRPr lang="tr-TR" dirty="0"/>
          </a:p>
        </p:txBody>
      </p:sp>
      <p:sp>
        <p:nvSpPr>
          <p:cNvPr id="21" name="Metin kutusu 20"/>
          <p:cNvSpPr txBox="1"/>
          <p:nvPr/>
        </p:nvSpPr>
        <p:spPr>
          <a:xfrm>
            <a:off x="6426925" y="3418192"/>
            <a:ext cx="38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rgbClr val="00B050"/>
                </a:solidFill>
              </a:rPr>
              <a:t>+ </a:t>
            </a:r>
            <a:endParaRPr lang="tr-TR" sz="2800" b="1" dirty="0">
              <a:solidFill>
                <a:srgbClr val="00B050"/>
              </a:solidFill>
            </a:endParaRPr>
          </a:p>
        </p:txBody>
      </p:sp>
      <p:sp>
        <p:nvSpPr>
          <p:cNvPr id="23" name="Metin kutusu 22"/>
          <p:cNvSpPr txBox="1"/>
          <p:nvPr/>
        </p:nvSpPr>
        <p:spPr>
          <a:xfrm>
            <a:off x="6714307" y="3519608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Pazarlama maliyeti daha düşük olur</a:t>
            </a:r>
            <a:endParaRPr lang="tr-TR" dirty="0"/>
          </a:p>
        </p:txBody>
      </p:sp>
      <p:sp>
        <p:nvSpPr>
          <p:cNvPr id="24" name="Metin kutusu 23"/>
          <p:cNvSpPr txBox="1"/>
          <p:nvPr/>
        </p:nvSpPr>
        <p:spPr>
          <a:xfrm>
            <a:off x="6426925" y="3819864"/>
            <a:ext cx="383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smtClean="0">
                <a:solidFill>
                  <a:srgbClr val="00B050"/>
                </a:solidFill>
              </a:rPr>
              <a:t>+ </a:t>
            </a:r>
            <a:endParaRPr lang="tr-TR" sz="2800" b="1" dirty="0">
              <a:solidFill>
                <a:srgbClr val="00B050"/>
              </a:solidFill>
            </a:endParaRPr>
          </a:p>
        </p:txBody>
      </p:sp>
      <p:sp>
        <p:nvSpPr>
          <p:cNvPr id="25" name="Metin kutusu 24"/>
          <p:cNvSpPr txBox="1"/>
          <p:nvPr/>
        </p:nvSpPr>
        <p:spPr>
          <a:xfrm>
            <a:off x="6714307" y="3898023"/>
            <a:ext cx="404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Ürünümüzün kalitesini en üst düzeyde tutabiliriz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458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26095" y="0"/>
            <a:ext cx="10364451" cy="1422214"/>
          </a:xfrm>
        </p:spPr>
        <p:txBody>
          <a:bodyPr/>
          <a:lstStyle/>
          <a:p>
            <a:r>
              <a:rPr lang="tr-TR" dirty="0" err="1" smtClean="0"/>
              <a:t>Arayüz</a:t>
            </a:r>
            <a:r>
              <a:rPr lang="tr-TR" dirty="0" smtClean="0"/>
              <a:t> Fikri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50" y="1118341"/>
            <a:ext cx="2811812" cy="5343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Eğri Bağlayıcı 4"/>
          <p:cNvCxnSpPr/>
          <p:nvPr/>
        </p:nvCxnSpPr>
        <p:spPr>
          <a:xfrm>
            <a:off x="4500741" y="2058417"/>
            <a:ext cx="1910152" cy="1202452"/>
          </a:xfrm>
          <a:prstGeom prst="curvedConnector3">
            <a:avLst/>
          </a:prstGeom>
          <a:ln>
            <a:solidFill>
              <a:srgbClr val="3007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72" y="2659643"/>
            <a:ext cx="3391049" cy="2260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Unvan 15"/>
          <p:cNvSpPr txBox="1">
            <a:spLocks/>
          </p:cNvSpPr>
          <p:nvPr/>
        </p:nvSpPr>
        <p:spPr>
          <a:xfrm>
            <a:off x="6661852" y="4553947"/>
            <a:ext cx="2255725" cy="305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tr-TR" sz="1400" b="1" dirty="0" smtClean="0">
                <a:solidFill>
                  <a:schemeClr val="bg1"/>
                </a:solidFill>
              </a:rPr>
              <a:t>Astroloğuna Sor</a:t>
            </a:r>
            <a:endParaRPr lang="tr-T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2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Faladdin neden bu ürünü eklemeli?</a:t>
            </a:r>
            <a:endParaRPr lang="tr-TR" dirty="0"/>
          </a:p>
        </p:txBody>
      </p:sp>
      <p:sp>
        <p:nvSpPr>
          <p:cNvPr id="10" name="Oval 9"/>
          <p:cNvSpPr/>
          <p:nvPr/>
        </p:nvSpPr>
        <p:spPr>
          <a:xfrm>
            <a:off x="913775" y="2134171"/>
            <a:ext cx="4336869" cy="138194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Sektörünün öncüsü olma konumunu korur</a:t>
            </a:r>
          </a:p>
        </p:txBody>
      </p:sp>
      <p:sp>
        <p:nvSpPr>
          <p:cNvPr id="11" name="Oval 10"/>
          <p:cNvSpPr/>
          <p:nvPr/>
        </p:nvSpPr>
        <p:spPr>
          <a:xfrm>
            <a:off x="3631475" y="4067520"/>
            <a:ext cx="4336869" cy="138194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Trendleri takip ederek çağa ayak uydurmuş olur</a:t>
            </a:r>
          </a:p>
        </p:txBody>
      </p:sp>
      <p:sp>
        <p:nvSpPr>
          <p:cNvPr id="12" name="Oval 11"/>
          <p:cNvSpPr/>
          <p:nvPr/>
        </p:nvSpPr>
        <p:spPr>
          <a:xfrm>
            <a:off x="6313089" y="2174433"/>
            <a:ext cx="4336869" cy="138194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Yeni bir gelir yolu oluşturabilir</a:t>
            </a:r>
          </a:p>
        </p:txBody>
      </p:sp>
    </p:spTree>
    <p:extLst>
      <p:ext uri="{BB962C8B-B14F-4D97-AF65-F5344CB8AC3E}">
        <p14:creationId xmlns:p14="http://schemas.microsoft.com/office/powerpoint/2010/main" val="420350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yagram 20"/>
          <p:cNvGraphicFramePr/>
          <p:nvPr>
            <p:extLst>
              <p:ext uri="{D42A27DB-BD31-4B8C-83A1-F6EECF244321}">
                <p14:modId xmlns:p14="http://schemas.microsoft.com/office/powerpoint/2010/main" val="2046495383"/>
              </p:ext>
            </p:extLst>
          </p:nvPr>
        </p:nvGraphicFramePr>
        <p:xfrm>
          <a:off x="470263" y="719667"/>
          <a:ext cx="11234057" cy="5341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6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26986" y="400803"/>
            <a:ext cx="10364451" cy="1596177"/>
          </a:xfrm>
        </p:spPr>
        <p:txBody>
          <a:bodyPr/>
          <a:lstStyle/>
          <a:p>
            <a:r>
              <a:rPr lang="tr-TR" dirty="0" smtClean="0"/>
              <a:t>Pazarlama stratejisi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200296" y="1673814"/>
            <a:ext cx="357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? </a:t>
            </a:r>
            <a:r>
              <a:rPr lang="tr-TR" sz="2000" dirty="0" smtClean="0">
                <a:solidFill>
                  <a:srgbClr val="FF0000"/>
                </a:solidFill>
              </a:rPr>
              <a:t>Hedef Kitlemiz Kimler Olmalı?</a:t>
            </a:r>
            <a:endParaRPr lang="tr-TR" sz="2000" dirty="0">
              <a:solidFill>
                <a:srgbClr val="FF0000"/>
              </a:solidFill>
            </a:endParaRPr>
          </a:p>
        </p:txBody>
      </p:sp>
      <p:cxnSp>
        <p:nvCxnSpPr>
          <p:cNvPr id="8" name="Dirsek Bağlayıcısı 7"/>
          <p:cNvCxnSpPr/>
          <p:nvPr/>
        </p:nvCxnSpPr>
        <p:spPr>
          <a:xfrm rot="16200000" flipH="1">
            <a:off x="603590" y="2295307"/>
            <a:ext cx="323166" cy="228785"/>
          </a:xfrm>
          <a:prstGeom prst="bentConnector3">
            <a:avLst>
              <a:gd name="adj1" fmla="val 1012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Metin kutusu 20"/>
          <p:cNvSpPr txBox="1"/>
          <p:nvPr/>
        </p:nvSpPr>
        <p:spPr>
          <a:xfrm>
            <a:off x="879566" y="2334987"/>
            <a:ext cx="229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Genç ve Yetişkin Kitle</a:t>
            </a:r>
            <a:endParaRPr lang="tr-TR" dirty="0"/>
          </a:p>
        </p:txBody>
      </p:sp>
      <p:cxnSp>
        <p:nvCxnSpPr>
          <p:cNvPr id="26" name="Dirsek Bağlayıcısı 25"/>
          <p:cNvCxnSpPr/>
          <p:nvPr/>
        </p:nvCxnSpPr>
        <p:spPr>
          <a:xfrm rot="16200000" flipH="1">
            <a:off x="3122731" y="2296166"/>
            <a:ext cx="323166" cy="228785"/>
          </a:xfrm>
          <a:prstGeom prst="bentConnector3">
            <a:avLst>
              <a:gd name="adj1" fmla="val 1012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Metin kutusu 26"/>
          <p:cNvSpPr txBox="1"/>
          <p:nvPr/>
        </p:nvSpPr>
        <p:spPr>
          <a:xfrm>
            <a:off x="3398705" y="2346571"/>
            <a:ext cx="357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Astrolojiye veya Fallara İlgili Kişiler</a:t>
            </a:r>
            <a:endParaRPr lang="tr-TR" dirty="0"/>
          </a:p>
        </p:txBody>
      </p:sp>
      <p:sp>
        <p:nvSpPr>
          <p:cNvPr id="28" name="Metin kutusu 27"/>
          <p:cNvSpPr txBox="1"/>
          <p:nvPr/>
        </p:nvSpPr>
        <p:spPr>
          <a:xfrm>
            <a:off x="200295" y="2623660"/>
            <a:ext cx="463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? </a:t>
            </a:r>
            <a:r>
              <a:rPr lang="tr-TR" sz="2000" dirty="0" smtClean="0">
                <a:solidFill>
                  <a:srgbClr val="FF0000"/>
                </a:solidFill>
              </a:rPr>
              <a:t>Hedef Kitlemize Nasıl Ulaşmalıyız?</a:t>
            </a:r>
            <a:endParaRPr lang="tr-TR" sz="2000" dirty="0">
              <a:solidFill>
                <a:srgbClr val="FF0000"/>
              </a:solidFill>
            </a:endParaRPr>
          </a:p>
        </p:txBody>
      </p:sp>
      <p:cxnSp>
        <p:nvCxnSpPr>
          <p:cNvPr id="29" name="Dirsek Bağlayıcısı 28"/>
          <p:cNvCxnSpPr/>
          <p:nvPr/>
        </p:nvCxnSpPr>
        <p:spPr>
          <a:xfrm rot="16200000" flipH="1">
            <a:off x="603590" y="3207117"/>
            <a:ext cx="323166" cy="228785"/>
          </a:xfrm>
          <a:prstGeom prst="bentConnector3">
            <a:avLst>
              <a:gd name="adj1" fmla="val 1012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Metin kutusu 29"/>
          <p:cNvSpPr txBox="1"/>
          <p:nvPr/>
        </p:nvSpPr>
        <p:spPr>
          <a:xfrm>
            <a:off x="879566" y="4234048"/>
            <a:ext cx="269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İlk kullanımda %50 indirim</a:t>
            </a:r>
            <a:endParaRPr lang="tr-TR" dirty="0"/>
          </a:p>
        </p:txBody>
      </p:sp>
      <p:cxnSp>
        <p:nvCxnSpPr>
          <p:cNvPr id="31" name="Dirsek Bağlayıcısı 30"/>
          <p:cNvCxnSpPr/>
          <p:nvPr/>
        </p:nvCxnSpPr>
        <p:spPr>
          <a:xfrm rot="16200000" flipH="1">
            <a:off x="3298082" y="3207498"/>
            <a:ext cx="323166" cy="228785"/>
          </a:xfrm>
          <a:prstGeom prst="bentConnector3">
            <a:avLst>
              <a:gd name="adj1" fmla="val 1012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Metin kutusu 31"/>
          <p:cNvSpPr txBox="1"/>
          <p:nvPr/>
        </p:nvSpPr>
        <p:spPr>
          <a:xfrm>
            <a:off x="3574058" y="3269991"/>
            <a:ext cx="229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Fenomen İşbirlikleri</a:t>
            </a:r>
            <a:endParaRPr lang="tr-TR" dirty="0"/>
          </a:p>
        </p:txBody>
      </p:sp>
      <p:sp>
        <p:nvSpPr>
          <p:cNvPr id="33" name="Metin kutusu 32"/>
          <p:cNvSpPr txBox="1"/>
          <p:nvPr/>
        </p:nvSpPr>
        <p:spPr>
          <a:xfrm>
            <a:off x="200294" y="3590063"/>
            <a:ext cx="726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smtClean="0">
                <a:solidFill>
                  <a:srgbClr val="FF0000"/>
                </a:solidFill>
                <a:latin typeface="Agency FB" panose="020B0503020202020204" pitchFamily="34" charset="0"/>
              </a:rPr>
              <a:t>? </a:t>
            </a:r>
            <a:r>
              <a:rPr lang="tr-TR" sz="2000" dirty="0" smtClean="0">
                <a:solidFill>
                  <a:srgbClr val="FF0000"/>
                </a:solidFill>
              </a:rPr>
              <a:t>İnsanları bu uygulamayı kullanmaya nasıl teşvik edebiliriz?</a:t>
            </a:r>
            <a:endParaRPr lang="tr-TR" sz="2000" dirty="0">
              <a:solidFill>
                <a:srgbClr val="FF0000"/>
              </a:solidFill>
            </a:endParaRPr>
          </a:p>
        </p:txBody>
      </p:sp>
      <p:cxnSp>
        <p:nvCxnSpPr>
          <p:cNvPr id="34" name="Dirsek Bağlayıcısı 33"/>
          <p:cNvCxnSpPr/>
          <p:nvPr/>
        </p:nvCxnSpPr>
        <p:spPr>
          <a:xfrm rot="16200000" flipH="1">
            <a:off x="603591" y="4191342"/>
            <a:ext cx="323166" cy="228785"/>
          </a:xfrm>
          <a:prstGeom prst="bentConnector3">
            <a:avLst>
              <a:gd name="adj1" fmla="val 1012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Metin kutusu 34"/>
          <p:cNvSpPr txBox="1"/>
          <p:nvPr/>
        </p:nvSpPr>
        <p:spPr>
          <a:xfrm>
            <a:off x="937944" y="3245361"/>
            <a:ext cx="229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Sosyal Medya Reklamı</a:t>
            </a:r>
            <a:endParaRPr lang="tr-TR" dirty="0"/>
          </a:p>
        </p:txBody>
      </p:sp>
      <p:cxnSp>
        <p:nvCxnSpPr>
          <p:cNvPr id="36" name="Dirsek Bağlayıcısı 35"/>
          <p:cNvCxnSpPr/>
          <p:nvPr/>
        </p:nvCxnSpPr>
        <p:spPr>
          <a:xfrm rot="16200000" flipH="1">
            <a:off x="3617936" y="4191341"/>
            <a:ext cx="323166" cy="228785"/>
          </a:xfrm>
          <a:prstGeom prst="bentConnector3">
            <a:avLst>
              <a:gd name="adj1" fmla="val 1012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Metin kutusu 36"/>
          <p:cNvSpPr txBox="1"/>
          <p:nvPr/>
        </p:nvSpPr>
        <p:spPr>
          <a:xfrm>
            <a:off x="3839888" y="4234048"/>
            <a:ext cx="548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Her bütçeye uygun danışman astrolog seçenekleri</a:t>
            </a:r>
            <a:endParaRPr lang="tr-TR" dirty="0"/>
          </a:p>
        </p:txBody>
      </p:sp>
      <p:cxnSp>
        <p:nvCxnSpPr>
          <p:cNvPr id="38" name="Dirsek Bağlayıcısı 37"/>
          <p:cNvCxnSpPr/>
          <p:nvPr/>
        </p:nvCxnSpPr>
        <p:spPr>
          <a:xfrm rot="16200000" flipH="1">
            <a:off x="603590" y="4676090"/>
            <a:ext cx="323166" cy="228785"/>
          </a:xfrm>
          <a:prstGeom prst="bentConnector3">
            <a:avLst>
              <a:gd name="adj1" fmla="val 1012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Metin kutusu 38"/>
          <p:cNvSpPr txBox="1"/>
          <p:nvPr/>
        </p:nvSpPr>
        <p:spPr>
          <a:xfrm>
            <a:off x="879566" y="4739323"/>
            <a:ext cx="4519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Çekilişle ücretsiz danışmanlık verilmesi.</a:t>
            </a:r>
          </a:p>
          <a:p>
            <a:r>
              <a:rPr lang="tr-TR" dirty="0" smtClean="0"/>
              <a:t>Şartlar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En az bir kere uygulamayı kullanmış olmak.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Her kullanımda kazanma şansını arttırabilir.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4299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mla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Damla</Template>
  <TotalTime>11801</TotalTime>
  <Words>379</Words>
  <Application>Microsoft Office PowerPoint</Application>
  <PresentationFormat>Geniş ekran</PresentationFormat>
  <Paragraphs>82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Agency FB</vt:lpstr>
      <vt:lpstr>Arial</vt:lpstr>
      <vt:lpstr>Bodoni MT Black</vt:lpstr>
      <vt:lpstr>Tw Cen MT</vt:lpstr>
      <vt:lpstr>Damla</vt:lpstr>
      <vt:lpstr>ONLİNE Astrolojik danışmanlık </vt:lpstr>
      <vt:lpstr>Neden ?</vt:lpstr>
      <vt:lpstr>PowerPoint Sunusu</vt:lpstr>
      <vt:lpstr>Piyasa ve rAKİPLER</vt:lpstr>
      <vt:lpstr>ÜRÜN için iki seçenek:</vt:lpstr>
      <vt:lpstr>Arayüz Fikri</vt:lpstr>
      <vt:lpstr>Faladdin neden bu ürünü eklemeli?</vt:lpstr>
      <vt:lpstr>PowerPoint Sunusu</vt:lpstr>
      <vt:lpstr>Pazarlama stratejisi</vt:lpstr>
      <vt:lpstr>PowerPoint Sunusu</vt:lpstr>
      <vt:lpstr>Lansman fikri </vt:lpstr>
      <vt:lpstr>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selin çalışkan</dc:creator>
  <cp:lastModifiedBy>selin çalışkan</cp:lastModifiedBy>
  <cp:revision>49</cp:revision>
  <dcterms:created xsi:type="dcterms:W3CDTF">2022-09-21T13:05:37Z</dcterms:created>
  <dcterms:modified xsi:type="dcterms:W3CDTF">2022-10-08T11:24:20Z</dcterms:modified>
</cp:coreProperties>
</file>